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2"/>
    <p:restoredTop sz="94694"/>
  </p:normalViewPr>
  <p:slideViewPr>
    <p:cSldViewPr snapToGrid="0">
      <p:cViewPr varScale="1">
        <p:scale>
          <a:sx n="114" d="100"/>
          <a:sy n="114" d="100"/>
        </p:scale>
        <p:origin x="872" y="1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445D2-29B5-F74C-AA63-4EC0538DAD5D}" type="datetimeFigureOut">
              <a:rPr kumimoji="1" lang="ja-JP" altLang="en-US" smtClean="0"/>
              <a:t>2020/3/23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29D16-DBF2-8F4D-A548-476931674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0354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9D16-DBF2-8F4D-A548-4769316743C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68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図 30">
            <a:extLst>
              <a:ext uri="{FF2B5EF4-FFF2-40B4-BE49-F238E27FC236}">
                <a16:creationId xmlns:a16="http://schemas.microsoft.com/office/drawing/2014/main" id="{79228BF7-248F-6047-AB64-92E882AB7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06" y="180975"/>
            <a:ext cx="3136900" cy="720090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8099834" y="6391890"/>
            <a:ext cx="15817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www.sample●●●.jp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90023" y="3080705"/>
            <a:ext cx="1854200" cy="286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199"/>
              </a:lnSpc>
              <a:spcBef>
                <a:spcPts val="100"/>
              </a:spcBef>
            </a:pP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こちらにサンプルテキストが入ります。 こちらにサンプルテキストが入ります。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32300" y="4302108"/>
            <a:ext cx="17018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ビューティーサロン●●●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81996" y="6550709"/>
            <a:ext cx="1090930" cy="261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2555" marR="5080" indent="-110489">
              <a:lnSpc>
                <a:spcPct val="119100"/>
              </a:lnSpc>
              <a:spcBef>
                <a:spcPts val="100"/>
              </a:spcBef>
            </a:pP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上記</a:t>
            </a:r>
            <a:r>
              <a:rPr sz="700" spc="-11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QR</a:t>
            </a:r>
            <a:r>
              <a:rPr sz="700" spc="-105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からアクセスして ご予約いただけます。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57996" y="4878866"/>
            <a:ext cx="246380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◆受付時間</a:t>
            </a:r>
            <a:r>
              <a:rPr sz="800" spc="-4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10:00～21:00</a:t>
            </a:r>
            <a:r>
              <a:rPr sz="800" spc="-4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◆定休日：月曜日・日曜日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30412" y="5000786"/>
            <a:ext cx="2849245" cy="192360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81915">
              <a:lnSpc>
                <a:spcPct val="100000"/>
              </a:lnSpc>
              <a:spcBef>
                <a:spcPts val="540"/>
              </a:spcBef>
            </a:pP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◆E-mail：info●●●.jp</a:t>
            </a:r>
            <a:r>
              <a:rPr sz="800" spc="-3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◆住所</a:t>
            </a:r>
            <a:r>
              <a:rPr sz="800" spc="-2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：●●●●●●●●●●●●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55021" y="4529044"/>
            <a:ext cx="1803400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950" spc="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000-0000-0000</a:t>
            </a:r>
            <a:endParaRPr sz="19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21326" y="3780003"/>
            <a:ext cx="2449830" cy="0"/>
          </a:xfrm>
          <a:custGeom>
            <a:avLst/>
            <a:gdLst/>
            <a:ahLst/>
            <a:cxnLst/>
            <a:rect l="l" t="t" r="r" b="b"/>
            <a:pathLst>
              <a:path w="2449830">
                <a:moveTo>
                  <a:pt x="0" y="0"/>
                </a:moveTo>
                <a:lnTo>
                  <a:pt x="244949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39191" y="3993095"/>
            <a:ext cx="2222500" cy="774700"/>
          </a:xfrm>
          <a:custGeom>
            <a:avLst/>
            <a:gdLst/>
            <a:ahLst/>
            <a:cxnLst/>
            <a:rect l="l" t="t" r="r" b="b"/>
            <a:pathLst>
              <a:path w="2222500" h="774700">
                <a:moveTo>
                  <a:pt x="2222398" y="774255"/>
                </a:moveTo>
                <a:lnTo>
                  <a:pt x="0" y="774255"/>
                </a:lnTo>
                <a:lnTo>
                  <a:pt x="0" y="0"/>
                </a:lnTo>
                <a:lnTo>
                  <a:pt x="2222398" y="0"/>
                </a:lnTo>
                <a:lnTo>
                  <a:pt x="2222398" y="7742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39191" y="5627623"/>
            <a:ext cx="2222500" cy="774700"/>
          </a:xfrm>
          <a:custGeom>
            <a:avLst/>
            <a:gdLst/>
            <a:ahLst/>
            <a:cxnLst/>
            <a:rect l="l" t="t" r="r" b="b"/>
            <a:pathLst>
              <a:path w="2222500" h="774700">
                <a:moveTo>
                  <a:pt x="2222398" y="774255"/>
                </a:moveTo>
                <a:lnTo>
                  <a:pt x="0" y="774255"/>
                </a:lnTo>
                <a:lnTo>
                  <a:pt x="0" y="0"/>
                </a:lnTo>
                <a:lnTo>
                  <a:pt x="2222398" y="0"/>
                </a:lnTo>
                <a:lnTo>
                  <a:pt x="2222398" y="7742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913632" y="5702813"/>
            <a:ext cx="1456943" cy="11338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C2C123F5-7A2E-9F4A-A1FA-2FF38C41E2AC}"/>
              </a:ext>
            </a:extLst>
          </p:cNvPr>
          <p:cNvSpPr txBox="1"/>
          <p:nvPr/>
        </p:nvSpPr>
        <p:spPr>
          <a:xfrm>
            <a:off x="3830412" y="5189265"/>
            <a:ext cx="2849245" cy="192360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●●駅●●出口から徒歩５分</a:t>
            </a:r>
            <a:r>
              <a:rPr sz="800" spc="-2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/</a:t>
            </a:r>
            <a:r>
              <a:rPr sz="800" spc="-1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●●駅●●出口から徒歩</a:t>
            </a:r>
            <a:r>
              <a:rPr sz="800" spc="-8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7</a:t>
            </a:r>
            <a:r>
              <a:rPr sz="800" spc="-8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分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DB5B54E5-ECE8-D44E-BC4B-EA7EB384CA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8900" y="4619625"/>
            <a:ext cx="939800" cy="16308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997626" y="4622901"/>
            <a:ext cx="73660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御予約専用番号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2" name="object 15">
            <a:extLst>
              <a:ext uri="{FF2B5EF4-FFF2-40B4-BE49-F238E27FC236}">
                <a16:creationId xmlns:a16="http://schemas.microsoft.com/office/drawing/2014/main" id="{89ECD09F-96B7-DD4F-BF35-152BC1D27AF9}"/>
              </a:ext>
            </a:extLst>
          </p:cNvPr>
          <p:cNvSpPr txBox="1"/>
          <p:nvPr/>
        </p:nvSpPr>
        <p:spPr>
          <a:xfrm>
            <a:off x="170181" y="4797425"/>
            <a:ext cx="2704638" cy="737381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459105">
              <a:lnSpc>
                <a:spcPct val="100000"/>
              </a:lnSpc>
            </a:pPr>
            <a:r>
              <a:rPr sz="650" spc="25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0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3" name="object 15">
            <a:extLst>
              <a:ext uri="{FF2B5EF4-FFF2-40B4-BE49-F238E27FC236}">
                <a16:creationId xmlns:a16="http://schemas.microsoft.com/office/drawing/2014/main" id="{F2FE2C3C-AF37-9B42-AC4B-DD70895346C3}"/>
              </a:ext>
            </a:extLst>
          </p:cNvPr>
          <p:cNvSpPr txBox="1"/>
          <p:nvPr/>
        </p:nvSpPr>
        <p:spPr>
          <a:xfrm>
            <a:off x="200660" y="753449"/>
            <a:ext cx="3132455" cy="468077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67945" algn="ctr">
              <a:lnSpc>
                <a:spcPct val="100000"/>
              </a:lnSpc>
              <a:spcBef>
                <a:spcPts val="650"/>
              </a:spcBef>
            </a:pPr>
            <a:r>
              <a:rPr sz="10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リラックスした空間で、</a:t>
            </a:r>
            <a:endParaRPr sz="10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36195" algn="ctr">
              <a:lnSpc>
                <a:spcPct val="100000"/>
              </a:lnSpc>
              <a:spcBef>
                <a:spcPts val="550"/>
              </a:spcBef>
            </a:pPr>
            <a:r>
              <a:rPr sz="10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ちょっとした自分へのご褒美に</a:t>
            </a:r>
            <a:r>
              <a:rPr sz="10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・・・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4" name="object 15">
            <a:extLst>
              <a:ext uri="{FF2B5EF4-FFF2-40B4-BE49-F238E27FC236}">
                <a16:creationId xmlns:a16="http://schemas.microsoft.com/office/drawing/2014/main" id="{C65ACA51-019E-A944-9784-7BD8EBF20FD9}"/>
              </a:ext>
            </a:extLst>
          </p:cNvPr>
          <p:cNvSpPr txBox="1"/>
          <p:nvPr/>
        </p:nvSpPr>
        <p:spPr>
          <a:xfrm>
            <a:off x="170180" y="6372225"/>
            <a:ext cx="2697711" cy="737381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459105">
              <a:lnSpc>
                <a:spcPct val="100000"/>
              </a:lnSpc>
            </a:pPr>
            <a:r>
              <a:rPr sz="650" spc="25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0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344034C6-9B4C-0F46-BAB8-1CD4818E5A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815" y="347898"/>
            <a:ext cx="1979386" cy="345758"/>
          </a:xfrm>
          <a:prstGeom prst="rect">
            <a:avLst/>
          </a:prstGeom>
        </p:spPr>
      </p:pic>
      <p:sp>
        <p:nvSpPr>
          <p:cNvPr id="26" name="object 15">
            <a:extLst>
              <a:ext uri="{FF2B5EF4-FFF2-40B4-BE49-F238E27FC236}">
                <a16:creationId xmlns:a16="http://schemas.microsoft.com/office/drawing/2014/main" id="{B8CDD4D2-10B8-E74C-A379-DC884F398D28}"/>
              </a:ext>
            </a:extLst>
          </p:cNvPr>
          <p:cNvSpPr txBox="1"/>
          <p:nvPr/>
        </p:nvSpPr>
        <p:spPr>
          <a:xfrm>
            <a:off x="196767" y="1347215"/>
            <a:ext cx="3132455" cy="2145459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8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255F0C6E-7B47-7B43-A96C-9ED709368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7823" y="1301469"/>
            <a:ext cx="2159000" cy="14732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AAA06A20-55C8-EC46-A481-9BB7F5DC09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6348" y="1168119"/>
            <a:ext cx="2425700" cy="17399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FDAC1D11-E66C-4E4A-958E-36304009FB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99873" y="688488"/>
            <a:ext cx="2374900" cy="41910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06141D5-4DAA-8842-BFEC-BDAF0E3919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1748" y="3005001"/>
            <a:ext cx="2374900" cy="3937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A746E17-9250-2B4C-AEEF-6E55B76BA97B}"/>
              </a:ext>
            </a:extLst>
          </p:cNvPr>
          <p:cNvSpPr/>
          <p:nvPr/>
        </p:nvSpPr>
        <p:spPr>
          <a:xfrm>
            <a:off x="5720575" y="5698273"/>
            <a:ext cx="780586" cy="780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895F304D-0D80-3E48-BC31-606A5A35EA76}"/>
              </a:ext>
            </a:extLst>
          </p:cNvPr>
          <p:cNvSpPr/>
          <p:nvPr/>
        </p:nvSpPr>
        <p:spPr>
          <a:xfrm>
            <a:off x="7995425" y="1003610"/>
            <a:ext cx="1795347" cy="17953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89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Yu Mincho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~ai-07010b14-3917-4df4-acb4-f7b90acd49c4_</dc:title>
  <cp:lastModifiedBy>春樹 富永</cp:lastModifiedBy>
  <cp:revision>13</cp:revision>
  <dcterms:created xsi:type="dcterms:W3CDTF">2020-03-23T04:33:34Z</dcterms:created>
  <dcterms:modified xsi:type="dcterms:W3CDTF">2020-03-23T07:29:46Z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2020-03-23T00:00:00Z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2020-03-23T00:00:00Z</vt:filetime>
  </property>
</Properties>
</file>