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06" d="100"/>
          <a:sy n="106" d="100"/>
        </p:scale>
        <p:origin x="1736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図 28">
            <a:extLst>
              <a:ext uri="{FF2B5EF4-FFF2-40B4-BE49-F238E27FC236}">
                <a16:creationId xmlns:a16="http://schemas.microsoft.com/office/drawing/2014/main" id="{983CB965-A63A-A245-9603-10911AF12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541945" y="492031"/>
            <a:ext cx="6311900" cy="978535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15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お客様に、満足していただくために</a:t>
            </a:r>
            <a:endParaRPr sz="15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15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居心地のいい空間作り、一流の技術をも</a:t>
            </a:r>
            <a:r>
              <a:rPr lang="ja-JP" altLang="en-US" sz="150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つヘ</a:t>
            </a:r>
            <a:r>
              <a:rPr sz="15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アデザイナーたちが</a:t>
            </a:r>
            <a:endParaRPr sz="15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15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お客様の魅力を最大限に引き出し、美しく変身するお手伝いを致します。</a:t>
            </a:r>
            <a:endParaRPr sz="15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41945" y="1720238"/>
            <a:ext cx="1375755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MENU</a:t>
            </a:r>
            <a:endParaRPr sz="30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53094" y="1962061"/>
            <a:ext cx="4831715" cy="0"/>
          </a:xfrm>
          <a:custGeom>
            <a:avLst/>
            <a:gdLst/>
            <a:ahLst/>
            <a:cxnLst/>
            <a:rect l="l" t="t" r="r" b="b"/>
            <a:pathLst>
              <a:path w="4831715">
                <a:moveTo>
                  <a:pt x="0" y="0"/>
                </a:moveTo>
                <a:lnTo>
                  <a:pt x="483142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54643" y="2383966"/>
            <a:ext cx="2485390" cy="262255"/>
          </a:xfrm>
          <a:custGeom>
            <a:avLst/>
            <a:gdLst/>
            <a:ahLst/>
            <a:cxnLst/>
            <a:rect l="l" t="t" r="r" b="b"/>
            <a:pathLst>
              <a:path w="2485390" h="262255">
                <a:moveTo>
                  <a:pt x="2354326" y="0"/>
                </a:moveTo>
                <a:lnTo>
                  <a:pt x="130924" y="0"/>
                </a:lnTo>
                <a:lnTo>
                  <a:pt x="79959" y="10289"/>
                </a:lnTo>
                <a:lnTo>
                  <a:pt x="38344" y="38349"/>
                </a:lnTo>
                <a:lnTo>
                  <a:pt x="10287" y="79965"/>
                </a:lnTo>
                <a:lnTo>
                  <a:pt x="0" y="130924"/>
                </a:lnTo>
                <a:lnTo>
                  <a:pt x="10287" y="181888"/>
                </a:lnTo>
                <a:lnTo>
                  <a:pt x="38344" y="223504"/>
                </a:lnTo>
                <a:lnTo>
                  <a:pt x="79959" y="251560"/>
                </a:lnTo>
                <a:lnTo>
                  <a:pt x="130924" y="261848"/>
                </a:lnTo>
                <a:lnTo>
                  <a:pt x="2354326" y="261848"/>
                </a:lnTo>
                <a:lnTo>
                  <a:pt x="2405284" y="251560"/>
                </a:lnTo>
                <a:lnTo>
                  <a:pt x="2446901" y="223504"/>
                </a:lnTo>
                <a:lnTo>
                  <a:pt x="2474960" y="181888"/>
                </a:lnTo>
                <a:lnTo>
                  <a:pt x="2485250" y="130924"/>
                </a:lnTo>
                <a:lnTo>
                  <a:pt x="2474960" y="79965"/>
                </a:lnTo>
                <a:lnTo>
                  <a:pt x="2446901" y="38349"/>
                </a:lnTo>
                <a:lnTo>
                  <a:pt x="2405284" y="10289"/>
                </a:lnTo>
                <a:lnTo>
                  <a:pt x="23543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8439" y="3369186"/>
            <a:ext cx="939800" cy="1187504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・大人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・高校生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・中学生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・前髪カット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・眉カット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49403" y="3369186"/>
            <a:ext cx="530860" cy="1187504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¥5,500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¥4,400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¥3,300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¥1,000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¥550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6617" y="2254185"/>
            <a:ext cx="2325370" cy="391133"/>
          </a:xfrm>
          <a:prstGeom prst="rect">
            <a:avLst/>
          </a:prstGeom>
        </p:spPr>
        <p:txBody>
          <a:bodyPr vert="horz" wrap="square" lIns="0" tIns="143510" rIns="0" bIns="0" rtlCol="0">
            <a:spAutoFit/>
          </a:bodyPr>
          <a:lstStyle/>
          <a:p>
            <a:pPr marL="17145" algn="ctr">
              <a:lnSpc>
                <a:spcPct val="100000"/>
              </a:lnSpc>
              <a:spcBef>
                <a:spcPts val="1130"/>
              </a:spcBef>
            </a:pPr>
            <a:r>
              <a:rPr sz="1600" spc="26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cut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54643" y="4751655"/>
            <a:ext cx="2485390" cy="262255"/>
          </a:xfrm>
          <a:custGeom>
            <a:avLst/>
            <a:gdLst/>
            <a:ahLst/>
            <a:cxnLst/>
            <a:rect l="l" t="t" r="r" b="b"/>
            <a:pathLst>
              <a:path w="2485390" h="262254">
                <a:moveTo>
                  <a:pt x="2354326" y="0"/>
                </a:moveTo>
                <a:lnTo>
                  <a:pt x="130924" y="0"/>
                </a:lnTo>
                <a:lnTo>
                  <a:pt x="79959" y="10287"/>
                </a:lnTo>
                <a:lnTo>
                  <a:pt x="38344" y="38342"/>
                </a:lnTo>
                <a:lnTo>
                  <a:pt x="10287" y="79954"/>
                </a:lnTo>
                <a:lnTo>
                  <a:pt x="0" y="130911"/>
                </a:lnTo>
                <a:lnTo>
                  <a:pt x="10287" y="181875"/>
                </a:lnTo>
                <a:lnTo>
                  <a:pt x="38344" y="223491"/>
                </a:lnTo>
                <a:lnTo>
                  <a:pt x="79959" y="251548"/>
                </a:lnTo>
                <a:lnTo>
                  <a:pt x="130924" y="261835"/>
                </a:lnTo>
                <a:lnTo>
                  <a:pt x="2354326" y="261835"/>
                </a:lnTo>
                <a:lnTo>
                  <a:pt x="2405284" y="251548"/>
                </a:lnTo>
                <a:lnTo>
                  <a:pt x="2446901" y="223491"/>
                </a:lnTo>
                <a:lnTo>
                  <a:pt x="2474960" y="181875"/>
                </a:lnTo>
                <a:lnTo>
                  <a:pt x="2485250" y="130911"/>
                </a:lnTo>
                <a:lnTo>
                  <a:pt x="2474960" y="79954"/>
                </a:lnTo>
                <a:lnTo>
                  <a:pt x="2446901" y="38342"/>
                </a:lnTo>
                <a:lnTo>
                  <a:pt x="2405284" y="10287"/>
                </a:lnTo>
                <a:lnTo>
                  <a:pt x="23543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6617" y="4753081"/>
            <a:ext cx="23114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085" algn="ctr">
              <a:lnSpc>
                <a:spcPct val="100000"/>
              </a:lnSpc>
              <a:spcBef>
                <a:spcPts val="100"/>
              </a:spcBef>
            </a:pPr>
            <a:r>
              <a:rPr sz="1600" spc="32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color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78439" y="5586984"/>
            <a:ext cx="1624965" cy="1187504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・ショート</a:t>
            </a:r>
            <a:r>
              <a:rPr sz="1200" spc="-14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or</a:t>
            </a:r>
            <a:r>
              <a:rPr sz="1200" spc="-14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リタッチ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・ミディアム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・ロング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・スーパーロング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・部分カラー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59791" y="5586984"/>
            <a:ext cx="620395" cy="1187504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02235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¥5,500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02235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¥6,400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02235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¥7,800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¥12,000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02235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¥2,550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101242" y="4751655"/>
            <a:ext cx="2485390" cy="262255"/>
          </a:xfrm>
          <a:custGeom>
            <a:avLst/>
            <a:gdLst/>
            <a:ahLst/>
            <a:cxnLst/>
            <a:rect l="l" t="t" r="r" b="b"/>
            <a:pathLst>
              <a:path w="2485390" h="262254">
                <a:moveTo>
                  <a:pt x="2354326" y="0"/>
                </a:moveTo>
                <a:lnTo>
                  <a:pt x="130924" y="0"/>
                </a:lnTo>
                <a:lnTo>
                  <a:pt x="79959" y="10287"/>
                </a:lnTo>
                <a:lnTo>
                  <a:pt x="38344" y="38342"/>
                </a:lnTo>
                <a:lnTo>
                  <a:pt x="10287" y="79954"/>
                </a:lnTo>
                <a:lnTo>
                  <a:pt x="0" y="130911"/>
                </a:lnTo>
                <a:lnTo>
                  <a:pt x="10287" y="181875"/>
                </a:lnTo>
                <a:lnTo>
                  <a:pt x="38344" y="223491"/>
                </a:lnTo>
                <a:lnTo>
                  <a:pt x="79959" y="251548"/>
                </a:lnTo>
                <a:lnTo>
                  <a:pt x="130924" y="261835"/>
                </a:lnTo>
                <a:lnTo>
                  <a:pt x="2354326" y="261835"/>
                </a:lnTo>
                <a:lnTo>
                  <a:pt x="2405284" y="251548"/>
                </a:lnTo>
                <a:lnTo>
                  <a:pt x="2446901" y="223491"/>
                </a:lnTo>
                <a:lnTo>
                  <a:pt x="2474960" y="181875"/>
                </a:lnTo>
                <a:lnTo>
                  <a:pt x="2485250" y="130911"/>
                </a:lnTo>
                <a:lnTo>
                  <a:pt x="2474960" y="79954"/>
                </a:lnTo>
                <a:lnTo>
                  <a:pt x="2446901" y="38342"/>
                </a:lnTo>
                <a:lnTo>
                  <a:pt x="2405284" y="10287"/>
                </a:lnTo>
                <a:lnTo>
                  <a:pt x="23543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025037" y="5586984"/>
            <a:ext cx="1701800" cy="48260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・ヘアセット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・シャンプーブローのみ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096001" y="5586984"/>
            <a:ext cx="530860" cy="48260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¥3,500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¥1,400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102309" y="2383966"/>
            <a:ext cx="2485390" cy="262255"/>
          </a:xfrm>
          <a:custGeom>
            <a:avLst/>
            <a:gdLst/>
            <a:ahLst/>
            <a:cxnLst/>
            <a:rect l="l" t="t" r="r" b="b"/>
            <a:pathLst>
              <a:path w="2485390" h="262255">
                <a:moveTo>
                  <a:pt x="2354326" y="0"/>
                </a:moveTo>
                <a:lnTo>
                  <a:pt x="130924" y="0"/>
                </a:lnTo>
                <a:lnTo>
                  <a:pt x="79959" y="10289"/>
                </a:lnTo>
                <a:lnTo>
                  <a:pt x="38344" y="38349"/>
                </a:lnTo>
                <a:lnTo>
                  <a:pt x="10287" y="79965"/>
                </a:lnTo>
                <a:lnTo>
                  <a:pt x="0" y="130924"/>
                </a:lnTo>
                <a:lnTo>
                  <a:pt x="10287" y="181888"/>
                </a:lnTo>
                <a:lnTo>
                  <a:pt x="38344" y="223504"/>
                </a:lnTo>
                <a:lnTo>
                  <a:pt x="79959" y="251560"/>
                </a:lnTo>
                <a:lnTo>
                  <a:pt x="130924" y="261848"/>
                </a:lnTo>
                <a:lnTo>
                  <a:pt x="2354326" y="261848"/>
                </a:lnTo>
                <a:lnTo>
                  <a:pt x="2405284" y="251560"/>
                </a:lnTo>
                <a:lnTo>
                  <a:pt x="2446901" y="223504"/>
                </a:lnTo>
                <a:lnTo>
                  <a:pt x="2474960" y="181888"/>
                </a:lnTo>
                <a:lnTo>
                  <a:pt x="2485250" y="130924"/>
                </a:lnTo>
                <a:lnTo>
                  <a:pt x="2474960" y="79965"/>
                </a:lnTo>
                <a:lnTo>
                  <a:pt x="2446901" y="38349"/>
                </a:lnTo>
                <a:lnTo>
                  <a:pt x="2405284" y="10289"/>
                </a:lnTo>
                <a:lnTo>
                  <a:pt x="23543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24232" y="2714625"/>
            <a:ext cx="2311400" cy="381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8900"/>
              </a:lnSpc>
              <a:spcBef>
                <a:spcPts val="590"/>
              </a:spcBef>
            </a:pPr>
            <a:r>
              <a:rPr sz="9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テキストが入ります。テキストが入ります</a:t>
            </a: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 テキストが入ります。テキストが入ります。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026103" y="3219303"/>
            <a:ext cx="1881401" cy="1423466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・ストレートパーマ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・スタンダードパーマ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・デジタパーマ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</a:t>
            </a:r>
            <a:r>
              <a:rPr sz="12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スパイラルパーマ</a:t>
            </a:r>
            <a:endParaRPr lang="en-US" altLang="ja-JP" sz="1200" dirty="0">
              <a:solidFill>
                <a:srgbClr val="FFFFFF"/>
              </a:solidFill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lang="ja-JP" altLang="en-US" sz="120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・ポイントパーマ</a:t>
            </a:r>
            <a:endParaRPr lang="en-US" altLang="ja-JP" sz="1200" dirty="0">
              <a:solidFill>
                <a:srgbClr val="FFFFFF"/>
              </a:solidFill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lang="ja-JP" altLang="en-US" sz="120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</a:t>
            </a:r>
            <a:r>
              <a:rPr lang="ja-JP" altLang="en-US" sz="1200" spc="-16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ポイントストレートパー</a:t>
            </a:r>
            <a:r>
              <a:rPr lang="ja-JP" altLang="en-US" sz="1200" spc="-75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855024" y="3219303"/>
            <a:ext cx="772795" cy="1423466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02235" algn="r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¥7,500～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02235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¥7,500～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02235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¥9,800～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¥12,000～</a:t>
            </a:r>
            <a:endParaRPr lang="en-US" altLang="ja-JP" sz="1200" dirty="0">
              <a:solidFill>
                <a:srgbClr val="FFFFFF"/>
              </a:solidFill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 algn="r">
              <a:spcBef>
                <a:spcPts val="360"/>
              </a:spcBef>
            </a:pPr>
            <a:r>
              <a:rPr lang="en-US" altLang="ja-JP"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¥2,550</a:t>
            </a:r>
            <a:r>
              <a:rPr lang="ja-JP" altLang="en-US" sz="120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～</a:t>
            </a:r>
            <a:endParaRPr lang="en-US" altLang="ja-JP" sz="1200" dirty="0">
              <a:solidFill>
                <a:srgbClr val="FFFFFF"/>
              </a:solidFill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 algn="r">
              <a:spcBef>
                <a:spcPts val="360"/>
              </a:spcBef>
            </a:pPr>
            <a:r>
              <a:rPr lang="en-US" altLang="ja-JP"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¥2,550</a:t>
            </a:r>
            <a:r>
              <a:rPr lang="ja-JP" altLang="en-US" sz="120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026104" y="4699187"/>
            <a:ext cx="2602230" cy="545148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864869">
              <a:lnSpc>
                <a:spcPct val="100000"/>
              </a:lnSpc>
              <a:spcBef>
                <a:spcPts val="1275"/>
              </a:spcBef>
              <a:tabLst>
                <a:tab pos="1566545" algn="l"/>
              </a:tabLst>
            </a:pPr>
            <a:r>
              <a:rPr sz="1600" spc="3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hair	</a:t>
            </a:r>
            <a:r>
              <a:rPr sz="1600" spc="26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set</a:t>
            </a:r>
            <a:r>
              <a:rPr sz="1600" spc="-13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endParaRPr sz="16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209550" marR="97790">
              <a:lnSpc>
                <a:spcPct val="138900"/>
              </a:lnSpc>
              <a:spcBef>
                <a:spcPts val="495"/>
              </a:spcBef>
            </a:pP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693299" y="6424714"/>
            <a:ext cx="994410" cy="787400"/>
          </a:xfrm>
          <a:custGeom>
            <a:avLst/>
            <a:gdLst/>
            <a:ahLst/>
            <a:cxnLst/>
            <a:rect l="l" t="t" r="r" b="b"/>
            <a:pathLst>
              <a:path w="994410" h="787400">
                <a:moveTo>
                  <a:pt x="994333" y="786879"/>
                </a:moveTo>
                <a:lnTo>
                  <a:pt x="0" y="786879"/>
                </a:lnTo>
                <a:lnTo>
                  <a:pt x="0" y="0"/>
                </a:lnTo>
                <a:lnTo>
                  <a:pt x="994333" y="0"/>
                </a:lnTo>
                <a:lnTo>
                  <a:pt x="994333" y="7868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844072" y="6424714"/>
            <a:ext cx="994410" cy="787400"/>
          </a:xfrm>
          <a:custGeom>
            <a:avLst/>
            <a:gdLst/>
            <a:ahLst/>
            <a:cxnLst/>
            <a:rect l="l" t="t" r="r" b="b"/>
            <a:pathLst>
              <a:path w="994410" h="787400">
                <a:moveTo>
                  <a:pt x="994333" y="786879"/>
                </a:moveTo>
                <a:lnTo>
                  <a:pt x="0" y="786879"/>
                </a:lnTo>
                <a:lnTo>
                  <a:pt x="0" y="0"/>
                </a:lnTo>
                <a:lnTo>
                  <a:pt x="994333" y="0"/>
                </a:lnTo>
                <a:lnTo>
                  <a:pt x="994333" y="7868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031141" y="6424714"/>
            <a:ext cx="994410" cy="787400"/>
          </a:xfrm>
          <a:custGeom>
            <a:avLst/>
            <a:gdLst/>
            <a:ahLst/>
            <a:cxnLst/>
            <a:rect l="l" t="t" r="r" b="b"/>
            <a:pathLst>
              <a:path w="994409" h="787400">
                <a:moveTo>
                  <a:pt x="994333" y="786879"/>
                </a:moveTo>
                <a:lnTo>
                  <a:pt x="0" y="786879"/>
                </a:lnTo>
                <a:lnTo>
                  <a:pt x="0" y="0"/>
                </a:lnTo>
                <a:lnTo>
                  <a:pt x="994333" y="0"/>
                </a:lnTo>
                <a:lnTo>
                  <a:pt x="994333" y="7868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7379995" y="180009"/>
            <a:ext cx="3132455" cy="7200265"/>
          </a:xfrm>
          <a:custGeom>
            <a:avLst/>
            <a:gdLst/>
            <a:ahLst/>
            <a:cxnLst/>
            <a:rect l="l" t="t" r="r" b="b"/>
            <a:pathLst>
              <a:path w="3132454" h="7200265">
                <a:moveTo>
                  <a:pt x="0" y="0"/>
                </a:moveTo>
                <a:lnTo>
                  <a:pt x="3132010" y="0"/>
                </a:lnTo>
                <a:lnTo>
                  <a:pt x="3132010" y="7199998"/>
                </a:lnTo>
                <a:lnTo>
                  <a:pt x="0" y="719999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565123" y="1401838"/>
            <a:ext cx="1292860" cy="1639570"/>
          </a:xfrm>
          <a:custGeom>
            <a:avLst/>
            <a:gdLst/>
            <a:ahLst/>
            <a:cxnLst/>
            <a:rect l="l" t="t" r="r" b="b"/>
            <a:pathLst>
              <a:path w="1292859" h="1639570">
                <a:moveTo>
                  <a:pt x="1292732" y="1639468"/>
                </a:moveTo>
                <a:lnTo>
                  <a:pt x="0" y="1639468"/>
                </a:lnTo>
                <a:lnTo>
                  <a:pt x="0" y="0"/>
                </a:lnTo>
                <a:lnTo>
                  <a:pt x="1292732" y="0"/>
                </a:lnTo>
                <a:lnTo>
                  <a:pt x="1292732" y="16394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9034513" y="1401838"/>
            <a:ext cx="1292860" cy="1639570"/>
          </a:xfrm>
          <a:custGeom>
            <a:avLst/>
            <a:gdLst/>
            <a:ahLst/>
            <a:cxnLst/>
            <a:rect l="l" t="t" r="r" b="b"/>
            <a:pathLst>
              <a:path w="1292859" h="1639570">
                <a:moveTo>
                  <a:pt x="1292732" y="1639468"/>
                </a:moveTo>
                <a:lnTo>
                  <a:pt x="0" y="1639468"/>
                </a:lnTo>
                <a:lnTo>
                  <a:pt x="0" y="0"/>
                </a:lnTo>
                <a:lnTo>
                  <a:pt x="1292732" y="0"/>
                </a:lnTo>
                <a:lnTo>
                  <a:pt x="1292732" y="16394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7565123" y="3547910"/>
            <a:ext cx="1292860" cy="1639570"/>
          </a:xfrm>
          <a:custGeom>
            <a:avLst/>
            <a:gdLst/>
            <a:ahLst/>
            <a:cxnLst/>
            <a:rect l="l" t="t" r="r" b="b"/>
            <a:pathLst>
              <a:path w="1292859" h="1639570">
                <a:moveTo>
                  <a:pt x="1292732" y="1639481"/>
                </a:moveTo>
                <a:lnTo>
                  <a:pt x="0" y="1639481"/>
                </a:lnTo>
                <a:lnTo>
                  <a:pt x="0" y="0"/>
                </a:lnTo>
                <a:lnTo>
                  <a:pt x="1292732" y="0"/>
                </a:lnTo>
                <a:lnTo>
                  <a:pt x="1292732" y="16394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9034513" y="3547910"/>
            <a:ext cx="1292860" cy="1639570"/>
          </a:xfrm>
          <a:custGeom>
            <a:avLst/>
            <a:gdLst/>
            <a:ahLst/>
            <a:cxnLst/>
            <a:rect l="l" t="t" r="r" b="b"/>
            <a:pathLst>
              <a:path w="1292859" h="1639570">
                <a:moveTo>
                  <a:pt x="1292732" y="1639481"/>
                </a:moveTo>
                <a:lnTo>
                  <a:pt x="0" y="1639481"/>
                </a:lnTo>
                <a:lnTo>
                  <a:pt x="0" y="0"/>
                </a:lnTo>
                <a:lnTo>
                  <a:pt x="1292732" y="0"/>
                </a:lnTo>
                <a:lnTo>
                  <a:pt x="1292732" y="16394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30" name="object 8">
            <a:extLst>
              <a:ext uri="{FF2B5EF4-FFF2-40B4-BE49-F238E27FC236}">
                <a16:creationId xmlns:a16="http://schemas.microsoft.com/office/drawing/2014/main" id="{07B34072-F6A2-644F-AAD1-35C4FDD99A69}"/>
              </a:ext>
            </a:extLst>
          </p:cNvPr>
          <p:cNvSpPr txBox="1"/>
          <p:nvPr/>
        </p:nvSpPr>
        <p:spPr>
          <a:xfrm>
            <a:off x="664586" y="2506849"/>
            <a:ext cx="2325370" cy="324897"/>
          </a:xfrm>
          <a:prstGeom prst="rect">
            <a:avLst/>
          </a:prstGeom>
        </p:spPr>
        <p:txBody>
          <a:bodyPr vert="horz" wrap="square" lIns="0" tIns="143510" rIns="0" bIns="0" rtlCol="0">
            <a:spAutoFit/>
          </a:bodyPr>
          <a:lstStyle/>
          <a:p>
            <a:pPr marL="12700" marR="5080" indent="1156335" algn="just">
              <a:lnSpc>
                <a:spcPct val="142500"/>
              </a:lnSpc>
              <a:spcBef>
                <a:spcPts val="125"/>
              </a:spcBef>
            </a:pPr>
            <a:r>
              <a:rPr sz="9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シャンプ</a:t>
            </a: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ー・</a:t>
            </a:r>
            <a:r>
              <a:rPr sz="9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ブロー込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1" name="object 17">
            <a:extLst>
              <a:ext uri="{FF2B5EF4-FFF2-40B4-BE49-F238E27FC236}">
                <a16:creationId xmlns:a16="http://schemas.microsoft.com/office/drawing/2014/main" id="{4DB5762E-E687-C741-80D9-7F752BCA7A25}"/>
              </a:ext>
            </a:extLst>
          </p:cNvPr>
          <p:cNvSpPr txBox="1"/>
          <p:nvPr/>
        </p:nvSpPr>
        <p:spPr>
          <a:xfrm>
            <a:off x="4212200" y="2357688"/>
            <a:ext cx="23114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57885">
              <a:lnSpc>
                <a:spcPct val="100000"/>
              </a:lnSpc>
              <a:spcBef>
                <a:spcPts val="100"/>
              </a:spcBef>
            </a:pPr>
            <a:r>
              <a:rPr sz="1600" spc="300" dirty="0" err="1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peam</a:t>
            </a:r>
            <a:r>
              <a:rPr sz="1600" spc="-13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3" name="object 17">
            <a:extLst>
              <a:ext uri="{FF2B5EF4-FFF2-40B4-BE49-F238E27FC236}">
                <a16:creationId xmlns:a16="http://schemas.microsoft.com/office/drawing/2014/main" id="{551CB78A-B73D-9743-A649-894091268BD7}"/>
              </a:ext>
            </a:extLst>
          </p:cNvPr>
          <p:cNvSpPr txBox="1"/>
          <p:nvPr/>
        </p:nvSpPr>
        <p:spPr>
          <a:xfrm>
            <a:off x="658395" y="2883067"/>
            <a:ext cx="2311400" cy="381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8900"/>
              </a:lnSpc>
              <a:spcBef>
                <a:spcPts val="590"/>
              </a:spcBef>
            </a:pPr>
            <a:r>
              <a:rPr sz="9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テキストが入ります。テキストが入ります</a:t>
            </a: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 テキストが入ります。テキストが入ります。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5" name="object 20">
            <a:extLst>
              <a:ext uri="{FF2B5EF4-FFF2-40B4-BE49-F238E27FC236}">
                <a16:creationId xmlns:a16="http://schemas.microsoft.com/office/drawing/2014/main" id="{BFE5502D-2EE1-E04A-8047-70D49163CD1A}"/>
              </a:ext>
            </a:extLst>
          </p:cNvPr>
          <p:cNvSpPr txBox="1"/>
          <p:nvPr/>
        </p:nvSpPr>
        <p:spPr>
          <a:xfrm>
            <a:off x="3991142" y="5036072"/>
            <a:ext cx="2602230" cy="42729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209550" marR="97790">
              <a:lnSpc>
                <a:spcPct val="138900"/>
              </a:lnSpc>
              <a:spcBef>
                <a:spcPts val="495"/>
              </a:spcBef>
            </a:pPr>
            <a:r>
              <a:rPr sz="9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テキストが入ります。テキストが入ります</a:t>
            </a: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 テキストが入ります。テキストが入ります。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6" name="object 10">
            <a:extLst>
              <a:ext uri="{FF2B5EF4-FFF2-40B4-BE49-F238E27FC236}">
                <a16:creationId xmlns:a16="http://schemas.microsoft.com/office/drawing/2014/main" id="{0AE052A4-64E7-9748-B373-0AE9D2ED0982}"/>
              </a:ext>
            </a:extLst>
          </p:cNvPr>
          <p:cNvSpPr txBox="1"/>
          <p:nvPr/>
        </p:nvSpPr>
        <p:spPr>
          <a:xfrm>
            <a:off x="658395" y="5089965"/>
            <a:ext cx="2311400" cy="381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38900"/>
              </a:lnSpc>
              <a:spcBef>
                <a:spcPts val="490"/>
              </a:spcBef>
            </a:pPr>
            <a:r>
              <a:rPr sz="9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テキストが入ります。テキストが入ります</a:t>
            </a: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 テキストが入ります。テキストが入ります。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7" name="object 29">
            <a:extLst>
              <a:ext uri="{FF2B5EF4-FFF2-40B4-BE49-F238E27FC236}">
                <a16:creationId xmlns:a16="http://schemas.microsoft.com/office/drawing/2014/main" id="{F1D8FE02-CB48-654E-BA16-25F3FC9F43FA}"/>
              </a:ext>
            </a:extLst>
          </p:cNvPr>
          <p:cNvSpPr txBox="1"/>
          <p:nvPr/>
        </p:nvSpPr>
        <p:spPr>
          <a:xfrm>
            <a:off x="7444205" y="658270"/>
            <a:ext cx="3132455" cy="4398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0055" marR="372745">
              <a:lnSpc>
                <a:spcPct val="109000"/>
              </a:lnSpc>
              <a:spcBef>
                <a:spcPts val="100"/>
              </a:spcBef>
            </a:pPr>
            <a:r>
              <a:rPr sz="13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こちらにテキストが入ります。 </a:t>
            </a:r>
            <a:r>
              <a:rPr sz="1300" dirty="0" err="1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</a:t>
            </a:r>
            <a:r>
              <a:rPr sz="13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8" name="object 29">
            <a:extLst>
              <a:ext uri="{FF2B5EF4-FFF2-40B4-BE49-F238E27FC236}">
                <a16:creationId xmlns:a16="http://schemas.microsoft.com/office/drawing/2014/main" id="{A96EFA2C-6E54-134E-9CD4-17D447D607BA}"/>
              </a:ext>
            </a:extLst>
          </p:cNvPr>
          <p:cNvSpPr txBox="1"/>
          <p:nvPr/>
        </p:nvSpPr>
        <p:spPr>
          <a:xfrm>
            <a:off x="7416131" y="5940133"/>
            <a:ext cx="3132455" cy="3897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5420" marR="182245" algn="just">
              <a:lnSpc>
                <a:spcPct val="119100"/>
              </a:lnSpc>
              <a:spcBef>
                <a:spcPts val="405"/>
              </a:spcBef>
            </a:pPr>
            <a:r>
              <a:rPr sz="700" dirty="0" err="1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こちらにテキストが入ります。こちらにテキストが入ります。こちら</a:t>
            </a: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にテキストが入ります。こちらにテキストが入ります。こちらにテキ </a:t>
            </a:r>
            <a:r>
              <a:rPr sz="700" dirty="0" err="1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ストが入ります。こちらにテキストが入ります</a:t>
            </a: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9" name="object 29">
            <a:extLst>
              <a:ext uri="{FF2B5EF4-FFF2-40B4-BE49-F238E27FC236}">
                <a16:creationId xmlns:a16="http://schemas.microsoft.com/office/drawing/2014/main" id="{EC4EC29E-1D56-554E-9A5A-C7702D158BD6}"/>
              </a:ext>
            </a:extLst>
          </p:cNvPr>
          <p:cNvSpPr txBox="1"/>
          <p:nvPr/>
        </p:nvSpPr>
        <p:spPr>
          <a:xfrm>
            <a:off x="7380037" y="5614235"/>
            <a:ext cx="3132455" cy="266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5"/>
              </a:spcBef>
            </a:pPr>
            <a:endParaRPr sz="5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85420">
              <a:lnSpc>
                <a:spcPct val="100000"/>
              </a:lnSpc>
            </a:pPr>
            <a:r>
              <a:rPr sz="11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◆</a:t>
            </a:r>
            <a:r>
              <a:rPr sz="1100" dirty="0" err="1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</a:t>
            </a:r>
            <a:r>
              <a:rPr sz="11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40" name="object 29">
            <a:extLst>
              <a:ext uri="{FF2B5EF4-FFF2-40B4-BE49-F238E27FC236}">
                <a16:creationId xmlns:a16="http://schemas.microsoft.com/office/drawing/2014/main" id="{A0247C96-64A6-0D4F-8594-90BF6FEEA396}"/>
              </a:ext>
            </a:extLst>
          </p:cNvPr>
          <p:cNvSpPr txBox="1"/>
          <p:nvPr/>
        </p:nvSpPr>
        <p:spPr>
          <a:xfrm>
            <a:off x="7416131" y="6754271"/>
            <a:ext cx="3132455" cy="3897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5420" marR="182245" algn="just">
              <a:lnSpc>
                <a:spcPct val="119100"/>
              </a:lnSpc>
              <a:spcBef>
                <a:spcPts val="405"/>
              </a:spcBef>
            </a:pPr>
            <a:r>
              <a:rPr sz="700" dirty="0" err="1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こちらにテキストが入ります。こちらにテキストが入ります。こちら</a:t>
            </a: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にテキストが入ります。こちらにテキストが入ります。こちらにテキ </a:t>
            </a:r>
            <a:r>
              <a:rPr sz="700" dirty="0" err="1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ストが入ります。こちらにテキストが入ります</a:t>
            </a: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41" name="object 29">
            <a:extLst>
              <a:ext uri="{FF2B5EF4-FFF2-40B4-BE49-F238E27FC236}">
                <a16:creationId xmlns:a16="http://schemas.microsoft.com/office/drawing/2014/main" id="{F6E85F85-9F29-E045-B0EC-27E6BB72A1FF}"/>
              </a:ext>
            </a:extLst>
          </p:cNvPr>
          <p:cNvSpPr txBox="1"/>
          <p:nvPr/>
        </p:nvSpPr>
        <p:spPr>
          <a:xfrm>
            <a:off x="7380037" y="6428373"/>
            <a:ext cx="3132455" cy="266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5"/>
              </a:spcBef>
            </a:pPr>
            <a:endParaRPr sz="5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85420">
              <a:lnSpc>
                <a:spcPct val="100000"/>
              </a:lnSpc>
            </a:pPr>
            <a:r>
              <a:rPr sz="11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◆</a:t>
            </a:r>
            <a:r>
              <a:rPr sz="1100" dirty="0" err="1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</a:t>
            </a:r>
            <a:r>
              <a:rPr sz="11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F599FDCD-2EDC-A44A-B51A-DEF5115F2B1F}"/>
              </a:ext>
            </a:extLst>
          </p:cNvPr>
          <p:cNvSpPr txBox="1"/>
          <p:nvPr/>
        </p:nvSpPr>
        <p:spPr>
          <a:xfrm>
            <a:off x="7579895" y="3116179"/>
            <a:ext cx="1263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  <a:endParaRPr kumimoji="1" lang="en-US" altLang="ja-JP" sz="800" dirty="0">
              <a:solidFill>
                <a:schemeClr val="tx1">
                  <a:lumMod val="75000"/>
                  <a:lumOff val="25000"/>
                </a:schemeClr>
              </a:solidFill>
              <a:latin typeface="Yu Mincho" panose="02020400000000000000" pitchFamily="18" charset="-128"/>
              <a:ea typeface="Yu Mincho" panose="02020400000000000000" pitchFamily="18" charset="-128"/>
            </a:endParaRPr>
          </a:p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F67FDD5E-7D1F-DF4A-A01B-77A6C3375C44}"/>
              </a:ext>
            </a:extLst>
          </p:cNvPr>
          <p:cNvSpPr txBox="1"/>
          <p:nvPr/>
        </p:nvSpPr>
        <p:spPr>
          <a:xfrm>
            <a:off x="9080500" y="3116179"/>
            <a:ext cx="1263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  <a:endParaRPr kumimoji="1" lang="en-US" altLang="ja-JP" sz="800" dirty="0">
              <a:solidFill>
                <a:schemeClr val="tx1">
                  <a:lumMod val="75000"/>
                  <a:lumOff val="25000"/>
                </a:schemeClr>
              </a:solidFill>
              <a:latin typeface="Yu Mincho" panose="02020400000000000000" pitchFamily="18" charset="-128"/>
              <a:ea typeface="Yu Mincho" panose="02020400000000000000" pitchFamily="18" charset="-128"/>
            </a:endParaRPr>
          </a:p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23233A97-61D1-4B4F-A4A2-8C433973967C}"/>
              </a:ext>
            </a:extLst>
          </p:cNvPr>
          <p:cNvSpPr txBox="1"/>
          <p:nvPr/>
        </p:nvSpPr>
        <p:spPr>
          <a:xfrm>
            <a:off x="7579895" y="5229225"/>
            <a:ext cx="1263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  <a:endParaRPr kumimoji="1" lang="en-US" altLang="ja-JP" sz="800" dirty="0">
              <a:solidFill>
                <a:schemeClr val="tx1">
                  <a:lumMod val="75000"/>
                  <a:lumOff val="25000"/>
                </a:schemeClr>
              </a:solidFill>
              <a:latin typeface="Yu Mincho" panose="02020400000000000000" pitchFamily="18" charset="-128"/>
              <a:ea typeface="Yu Mincho" panose="02020400000000000000" pitchFamily="18" charset="-128"/>
            </a:endParaRPr>
          </a:p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CF4847F-79D9-EF44-BA70-95315F3138EE}"/>
              </a:ext>
            </a:extLst>
          </p:cNvPr>
          <p:cNvSpPr txBox="1"/>
          <p:nvPr/>
        </p:nvSpPr>
        <p:spPr>
          <a:xfrm>
            <a:off x="9080500" y="5229225"/>
            <a:ext cx="1263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  <a:endParaRPr kumimoji="1" lang="en-US" altLang="ja-JP" sz="800" dirty="0">
              <a:solidFill>
                <a:schemeClr val="tx1">
                  <a:lumMod val="75000"/>
                  <a:lumOff val="25000"/>
                </a:schemeClr>
              </a:solidFill>
              <a:latin typeface="Yu Mincho" panose="02020400000000000000" pitchFamily="18" charset="-128"/>
              <a:ea typeface="Yu Mincho" panose="02020400000000000000" pitchFamily="18" charset="-128"/>
            </a:endParaRPr>
          </a:p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233</Words>
  <Application>Microsoft Macintosh PowerPoint</Application>
  <PresentationFormat>ユーザー設定</PresentationFormat>
  <Paragraphs>65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Yu Mincho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pamphlet01_ura_A4</dc:title>
  <cp:lastModifiedBy>春樹 富永</cp:lastModifiedBy>
  <cp:revision>9</cp:revision>
  <dcterms:created xsi:type="dcterms:W3CDTF">2020-03-23T06:46:11Z</dcterms:created>
  <dcterms:modified xsi:type="dcterms:W3CDTF">2020-03-23T07:37:38Z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2020-03-23T00:00:00Z</vt:filetime>
  </property>
  <property fmtid="{D5CDD505-2E9C-101B-9397-08002B2CF9AE}" pid="3" name="Creator">
    <vt:lpwstr>Adobe Illustrator 24.1 (Macintosh)</vt:lpwstr>
  </property>
  <property fmtid="{D5CDD505-2E9C-101B-9397-08002B2CF9AE}" pid="4" name="LastSaved">
    <vt:filetime>2020-03-23T00:00:00Z</vt:filetime>
  </property>
</Properties>
</file>