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0693400" cy="7562850"/>
  <p:notesSz cx="10693400" cy="756285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 varScale="1">
        <p:scale>
          <a:sx n="106" d="100"/>
          <a:sy n="106" d="100"/>
        </p:scale>
        <p:origin x="1736" y="17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2"/>
            <a:ext cx="10692003" cy="755999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5730952"/>
            <a:ext cx="10692003" cy="182905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4670" y="302514"/>
            <a:ext cx="9624060" cy="12100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sample.com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動作設定ボタン: ユーザー設定 1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09DEB209-DA59-B84A-907B-D0C547B0D7F1}"/>
              </a:ext>
            </a:extLst>
          </p:cNvPr>
          <p:cNvSpPr/>
          <p:nvPr/>
        </p:nvSpPr>
        <p:spPr>
          <a:xfrm>
            <a:off x="4059044" y="609600"/>
            <a:ext cx="2475571" cy="1992351"/>
          </a:xfrm>
          <a:prstGeom prst="actionButtonBlank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47F3EB43-BD83-F44F-A1EA-46141B3909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1194" y="438538"/>
            <a:ext cx="2747569" cy="2743201"/>
          </a:xfrm>
          <a:prstGeom prst="rect">
            <a:avLst/>
          </a:prstGeom>
        </p:spPr>
      </p:pic>
      <p:sp>
        <p:nvSpPr>
          <p:cNvPr id="4" name="object 2">
            <a:extLst>
              <a:ext uri="{FF2B5EF4-FFF2-40B4-BE49-F238E27FC236}">
                <a16:creationId xmlns:a16="http://schemas.microsoft.com/office/drawing/2014/main" id="{FA0CCB03-A9E9-3C4B-8291-A3CC83A18AE8}"/>
              </a:ext>
            </a:extLst>
          </p:cNvPr>
          <p:cNvSpPr txBox="1"/>
          <p:nvPr/>
        </p:nvSpPr>
        <p:spPr>
          <a:xfrm>
            <a:off x="4272514" y="6068512"/>
            <a:ext cx="2028825" cy="22057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0"/>
              </a:spcBef>
            </a:pPr>
            <a:r>
              <a:rPr sz="1650" spc="30" baseline="505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T E</a:t>
            </a:r>
            <a:r>
              <a:rPr sz="1650" spc="307" baseline="505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 </a:t>
            </a:r>
            <a:r>
              <a:rPr sz="1650" spc="7" baseline="505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L：</a:t>
            </a:r>
            <a:r>
              <a:rPr sz="1350" spc="5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000-0000-0000</a:t>
            </a:r>
            <a:endParaRPr sz="700" dirty="0">
              <a:latin typeface="Yu Mincho" panose="02020400000000000000" pitchFamily="18" charset="-128"/>
              <a:ea typeface="Yu Mincho" panose="02020400000000000000" pitchFamily="18" charset="-128"/>
              <a:cs typeface="HiraMinProN-W6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F2F680E6-9956-F346-81AB-00ABF125EEC8}"/>
              </a:ext>
            </a:extLst>
          </p:cNvPr>
          <p:cNvSpPr txBox="1"/>
          <p:nvPr/>
        </p:nvSpPr>
        <p:spPr>
          <a:xfrm>
            <a:off x="4400003" y="4940903"/>
            <a:ext cx="177800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15" dirty="0">
                <a:solidFill>
                  <a:srgbClr val="231F20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●●</a:t>
            </a:r>
            <a:r>
              <a:rPr sz="1000" spc="-5" dirty="0">
                <a:solidFill>
                  <a:srgbClr val="231F20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駅</a:t>
            </a:r>
            <a:r>
              <a:rPr sz="1000" spc="-20" dirty="0">
                <a:solidFill>
                  <a:srgbClr val="231F20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●●</a:t>
            </a:r>
            <a:r>
              <a:rPr sz="1000" spc="-35" dirty="0">
                <a:solidFill>
                  <a:srgbClr val="231F20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出</a:t>
            </a:r>
            <a:r>
              <a:rPr sz="1000" spc="-65" dirty="0">
                <a:solidFill>
                  <a:srgbClr val="231F20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口を</a:t>
            </a:r>
            <a:r>
              <a:rPr sz="1000" spc="-50" dirty="0">
                <a:solidFill>
                  <a:srgbClr val="231F20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出て</a:t>
            </a:r>
            <a:r>
              <a:rPr sz="1000" dirty="0">
                <a:solidFill>
                  <a:srgbClr val="231F20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徒歩</a:t>
            </a:r>
            <a:r>
              <a:rPr sz="1000" spc="-125" dirty="0">
                <a:solidFill>
                  <a:srgbClr val="231F20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 </a:t>
            </a:r>
            <a:r>
              <a:rPr sz="1000" dirty="0">
                <a:solidFill>
                  <a:srgbClr val="231F20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5</a:t>
            </a:r>
            <a:r>
              <a:rPr sz="1000" spc="-125" dirty="0">
                <a:solidFill>
                  <a:srgbClr val="231F20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 </a:t>
            </a:r>
            <a:r>
              <a:rPr sz="1000" dirty="0">
                <a:solidFill>
                  <a:srgbClr val="231F20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分</a:t>
            </a:r>
            <a:endParaRPr sz="1000" dirty="0">
              <a:latin typeface="Yu Mincho" panose="02020400000000000000" pitchFamily="18" charset="-128"/>
              <a:ea typeface="Yu Mincho" panose="02020400000000000000" pitchFamily="18" charset="-128"/>
              <a:cs typeface="HiraMinProN-W6"/>
            </a:endParaRPr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05BD3021-B507-A641-92AC-4923520373C9}"/>
              </a:ext>
            </a:extLst>
          </p:cNvPr>
          <p:cNvSpPr txBox="1"/>
          <p:nvPr/>
        </p:nvSpPr>
        <p:spPr>
          <a:xfrm>
            <a:off x="898989" y="577269"/>
            <a:ext cx="1748789" cy="2679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600" b="1" spc="95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HiraMinProN-W6"/>
              </a:rPr>
              <a:t>丁寧なおもてなし</a:t>
            </a:r>
            <a:endParaRPr sz="16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HiraMinProN-W6"/>
            </a:endParaRPr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F0220B55-E5F1-AA41-9B97-0AEE140CBFE2}"/>
              </a:ext>
            </a:extLst>
          </p:cNvPr>
          <p:cNvSpPr txBox="1"/>
          <p:nvPr/>
        </p:nvSpPr>
        <p:spPr>
          <a:xfrm>
            <a:off x="473143" y="5350291"/>
            <a:ext cx="2597785" cy="13589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45800"/>
              </a:lnSpc>
              <a:spcBef>
                <a:spcPts val="100"/>
              </a:spcBef>
            </a:pPr>
            <a:r>
              <a:rPr sz="1000" spc="65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こちらにサンプルのテキストが入ります。 こちらにサンプルのテキストが入ります。 こちらにサンプルのテキストが入ります。 こちらにサンプルのテキストが入ります。 こちらにサンプルのテキストが入ります。 こちらにサンプルのテキストが入ります。</a:t>
            </a:r>
            <a:endParaRPr sz="1000" dirty="0">
              <a:latin typeface="Yu Mincho" panose="02020400000000000000" pitchFamily="18" charset="-128"/>
              <a:ea typeface="Yu Mincho" panose="02020400000000000000" pitchFamily="18" charset="-128"/>
              <a:cs typeface="HiraMinProN-W6"/>
            </a:endParaRPr>
          </a:p>
        </p:txBody>
      </p:sp>
      <p:sp>
        <p:nvSpPr>
          <p:cNvPr id="8" name="object 6">
            <a:extLst>
              <a:ext uri="{FF2B5EF4-FFF2-40B4-BE49-F238E27FC236}">
                <a16:creationId xmlns:a16="http://schemas.microsoft.com/office/drawing/2014/main" id="{F931FB73-56BC-604D-9805-4C10C3FE7180}"/>
              </a:ext>
            </a:extLst>
          </p:cNvPr>
          <p:cNvSpPr/>
          <p:nvPr/>
        </p:nvSpPr>
        <p:spPr>
          <a:xfrm>
            <a:off x="348272" y="1290307"/>
            <a:ext cx="2813050" cy="891540"/>
          </a:xfrm>
          <a:custGeom>
            <a:avLst/>
            <a:gdLst/>
            <a:ahLst/>
            <a:cxnLst/>
            <a:rect l="l" t="t" r="r" b="b"/>
            <a:pathLst>
              <a:path w="2813050" h="891539">
                <a:moveTo>
                  <a:pt x="2812694" y="891374"/>
                </a:moveTo>
                <a:lnTo>
                  <a:pt x="0" y="891374"/>
                </a:lnTo>
                <a:lnTo>
                  <a:pt x="0" y="0"/>
                </a:lnTo>
                <a:lnTo>
                  <a:pt x="2812694" y="0"/>
                </a:lnTo>
                <a:lnTo>
                  <a:pt x="2812694" y="89137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id="{3DB256BC-F2F1-1D42-A916-F5EC30AFAF06}"/>
              </a:ext>
            </a:extLst>
          </p:cNvPr>
          <p:cNvSpPr/>
          <p:nvPr/>
        </p:nvSpPr>
        <p:spPr>
          <a:xfrm>
            <a:off x="348272" y="2244763"/>
            <a:ext cx="2813050" cy="891540"/>
          </a:xfrm>
          <a:custGeom>
            <a:avLst/>
            <a:gdLst/>
            <a:ahLst/>
            <a:cxnLst/>
            <a:rect l="l" t="t" r="r" b="b"/>
            <a:pathLst>
              <a:path w="2813050" h="891539">
                <a:moveTo>
                  <a:pt x="2812694" y="891374"/>
                </a:moveTo>
                <a:lnTo>
                  <a:pt x="0" y="891374"/>
                </a:lnTo>
                <a:lnTo>
                  <a:pt x="0" y="0"/>
                </a:lnTo>
                <a:lnTo>
                  <a:pt x="2812694" y="0"/>
                </a:lnTo>
                <a:lnTo>
                  <a:pt x="2812694" y="89137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8">
            <a:extLst>
              <a:ext uri="{FF2B5EF4-FFF2-40B4-BE49-F238E27FC236}">
                <a16:creationId xmlns:a16="http://schemas.microsoft.com/office/drawing/2014/main" id="{D8E0EA0A-710B-DB4C-9DB5-C13379F7CE8B}"/>
              </a:ext>
            </a:extLst>
          </p:cNvPr>
          <p:cNvSpPr/>
          <p:nvPr/>
        </p:nvSpPr>
        <p:spPr>
          <a:xfrm>
            <a:off x="348272" y="3199218"/>
            <a:ext cx="2813050" cy="891540"/>
          </a:xfrm>
          <a:custGeom>
            <a:avLst/>
            <a:gdLst/>
            <a:ahLst/>
            <a:cxnLst/>
            <a:rect l="l" t="t" r="r" b="b"/>
            <a:pathLst>
              <a:path w="2813050" h="891539">
                <a:moveTo>
                  <a:pt x="2812694" y="891374"/>
                </a:moveTo>
                <a:lnTo>
                  <a:pt x="0" y="891374"/>
                </a:lnTo>
                <a:lnTo>
                  <a:pt x="0" y="0"/>
                </a:lnTo>
                <a:lnTo>
                  <a:pt x="2812694" y="0"/>
                </a:lnTo>
                <a:lnTo>
                  <a:pt x="2812694" y="89137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2">
            <a:extLst>
              <a:ext uri="{FF2B5EF4-FFF2-40B4-BE49-F238E27FC236}">
                <a16:creationId xmlns:a16="http://schemas.microsoft.com/office/drawing/2014/main" id="{C672A078-DC2E-AE43-9AFB-24596D6B3B0E}"/>
              </a:ext>
            </a:extLst>
          </p:cNvPr>
          <p:cNvSpPr txBox="1"/>
          <p:nvPr/>
        </p:nvSpPr>
        <p:spPr>
          <a:xfrm>
            <a:off x="4272514" y="5838825"/>
            <a:ext cx="2028825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000" b="1" spc="-30" dirty="0" err="1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HiraMinProN-W6"/>
              </a:rPr>
              <a:t>お問</a:t>
            </a:r>
            <a:r>
              <a:rPr sz="1000" b="1" spc="-25" dirty="0" err="1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HiraMinProN-W6"/>
              </a:rPr>
              <a:t>い</a:t>
            </a:r>
            <a:r>
              <a:rPr sz="1000" b="1" spc="-10" dirty="0" err="1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HiraMinProN-W6"/>
              </a:rPr>
              <a:t>合</a:t>
            </a:r>
            <a:r>
              <a:rPr sz="1000" b="1" spc="-35" dirty="0" err="1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HiraMinProN-W6"/>
              </a:rPr>
              <a:t>わせ</a:t>
            </a:r>
            <a:endParaRPr sz="7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HiraMinProN-W6"/>
            </a:endParaRPr>
          </a:p>
        </p:txBody>
      </p:sp>
      <p:sp>
        <p:nvSpPr>
          <p:cNvPr id="12" name="object 2">
            <a:extLst>
              <a:ext uri="{FF2B5EF4-FFF2-40B4-BE49-F238E27FC236}">
                <a16:creationId xmlns:a16="http://schemas.microsoft.com/office/drawing/2014/main" id="{D7FBC562-721A-5042-B8AE-1BF28B9D94B6}"/>
              </a:ext>
            </a:extLst>
          </p:cNvPr>
          <p:cNvSpPr txBox="1"/>
          <p:nvPr/>
        </p:nvSpPr>
        <p:spPr>
          <a:xfrm>
            <a:off x="4143086" y="6585239"/>
            <a:ext cx="2251593" cy="3052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spcBef>
                <a:spcPts val="560"/>
              </a:spcBef>
              <a:tabLst>
                <a:tab pos="278765" algn="l"/>
              </a:tabLst>
            </a:pPr>
            <a:r>
              <a:rPr sz="700" dirty="0" err="1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住</a:t>
            </a:r>
            <a:r>
              <a:rPr sz="7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	所</a:t>
            </a:r>
            <a:r>
              <a:rPr sz="700" spc="-18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：</a:t>
            </a:r>
            <a:r>
              <a:rPr sz="700" spc="-1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○○○○○○○○○○○○○○○○○○</a:t>
            </a:r>
            <a:endParaRPr lang="en-US" altLang="ja-JP" sz="700" spc="-10" dirty="0">
              <a:solidFill>
                <a:srgbClr val="FFFFFF"/>
              </a:solidFill>
              <a:latin typeface="Yu Mincho" panose="02020400000000000000" pitchFamily="18" charset="-128"/>
              <a:ea typeface="Yu Mincho" panose="02020400000000000000" pitchFamily="18" charset="-128"/>
              <a:cs typeface="HiraMinProN-W6"/>
            </a:endParaRPr>
          </a:p>
          <a:p>
            <a:pPr marL="12700" marR="5080" algn="ctr">
              <a:spcBef>
                <a:spcPts val="560"/>
              </a:spcBef>
              <a:tabLst>
                <a:tab pos="278765" algn="l"/>
              </a:tabLst>
            </a:pPr>
            <a:r>
              <a:rPr sz="700" dirty="0" err="1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営業時間</a:t>
            </a:r>
            <a:r>
              <a:rPr sz="700" spc="-18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：</a:t>
            </a:r>
            <a:r>
              <a:rPr sz="700" spc="-1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</a:rPr>
              <a:t>○○○○○○○○○○○○○○○○○○</a:t>
            </a:r>
            <a:endParaRPr sz="700" dirty="0">
              <a:latin typeface="Yu Mincho" panose="02020400000000000000" pitchFamily="18" charset="-128"/>
              <a:ea typeface="Yu Mincho" panose="02020400000000000000" pitchFamily="18" charset="-128"/>
              <a:cs typeface="HiraMinProN-W6"/>
            </a:endParaRPr>
          </a:p>
        </p:txBody>
      </p:sp>
      <p:sp>
        <p:nvSpPr>
          <p:cNvPr id="13" name="object 2">
            <a:extLst>
              <a:ext uri="{FF2B5EF4-FFF2-40B4-BE49-F238E27FC236}">
                <a16:creationId xmlns:a16="http://schemas.microsoft.com/office/drawing/2014/main" id="{29E743FE-C0C3-724B-A503-F3AFD7242F21}"/>
              </a:ext>
            </a:extLst>
          </p:cNvPr>
          <p:cNvSpPr txBox="1"/>
          <p:nvPr/>
        </p:nvSpPr>
        <p:spPr>
          <a:xfrm>
            <a:off x="4272514" y="6296025"/>
            <a:ext cx="2028825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45"/>
              </a:spcBef>
            </a:pPr>
            <a:r>
              <a:rPr sz="1100" spc="20" dirty="0">
                <a:solidFill>
                  <a:schemeClr val="bg1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HiraMinProN-W6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MAIL：info@sample.com</a:t>
            </a:r>
            <a:endParaRPr sz="700" dirty="0">
              <a:solidFill>
                <a:schemeClr val="bg1"/>
              </a:solidFill>
              <a:latin typeface="Yu Mincho" panose="02020400000000000000" pitchFamily="18" charset="-128"/>
              <a:ea typeface="Yu Mincho" panose="02020400000000000000" pitchFamily="18" charset="-128"/>
              <a:cs typeface="HiraMinProN-W6"/>
            </a:endParaRPr>
          </a:p>
        </p:txBody>
      </p:sp>
      <p:sp>
        <p:nvSpPr>
          <p:cNvPr id="14" name="object 9">
            <a:extLst>
              <a:ext uri="{FF2B5EF4-FFF2-40B4-BE49-F238E27FC236}">
                <a16:creationId xmlns:a16="http://schemas.microsoft.com/office/drawing/2014/main" id="{840747D2-5DB2-C546-AB5C-8FBF87A07109}"/>
              </a:ext>
            </a:extLst>
          </p:cNvPr>
          <p:cNvSpPr txBox="1"/>
          <p:nvPr/>
        </p:nvSpPr>
        <p:spPr>
          <a:xfrm>
            <a:off x="9349376" y="779315"/>
            <a:ext cx="266700" cy="3162300"/>
          </a:xfrm>
          <a:prstGeom prst="rect">
            <a:avLst/>
          </a:prstGeom>
        </p:spPr>
        <p:txBody>
          <a:bodyPr vert="eaVert" wrap="square" lIns="0" tIns="0" rIns="0" bIns="0" rtlCol="0">
            <a:spAutoFit/>
          </a:bodyPr>
          <a:lstStyle/>
          <a:p>
            <a:pPr marL="12700">
              <a:lnSpc>
                <a:spcPct val="65000"/>
              </a:lnSpc>
            </a:pPr>
            <a:r>
              <a:rPr sz="1900" b="1" dirty="0">
                <a:solidFill>
                  <a:srgbClr val="231F20"/>
                </a:solidFill>
                <a:latin typeface="HiraMinProN-W6"/>
                <a:cs typeface="HiraMinProN-W6"/>
              </a:rPr>
              <a:t>毎日食べたくなる和食のお店</a:t>
            </a:r>
            <a:endParaRPr sz="1900" dirty="0">
              <a:latin typeface="HiraMinProN-W6"/>
              <a:cs typeface="HiraMinProN-W6"/>
            </a:endParaRPr>
          </a:p>
        </p:txBody>
      </p:sp>
      <p:sp>
        <p:nvSpPr>
          <p:cNvPr id="15" name="object 10">
            <a:extLst>
              <a:ext uri="{FF2B5EF4-FFF2-40B4-BE49-F238E27FC236}">
                <a16:creationId xmlns:a16="http://schemas.microsoft.com/office/drawing/2014/main" id="{057FF501-1C12-A249-BA0F-7B5D42C7FF8A}"/>
              </a:ext>
            </a:extLst>
          </p:cNvPr>
          <p:cNvSpPr txBox="1"/>
          <p:nvPr/>
        </p:nvSpPr>
        <p:spPr>
          <a:xfrm>
            <a:off x="8318500" y="733425"/>
            <a:ext cx="793115" cy="4908550"/>
          </a:xfrm>
          <a:prstGeom prst="rect">
            <a:avLst/>
          </a:prstGeom>
        </p:spPr>
        <p:txBody>
          <a:bodyPr vert="eaVert" wrap="square" lIns="0" tIns="0" rIns="0" bIns="0" rtlCol="0">
            <a:spAutoFit/>
          </a:bodyPr>
          <a:lstStyle/>
          <a:p>
            <a:pPr marL="12700">
              <a:lnSpc>
                <a:spcPct val="60000"/>
              </a:lnSpc>
            </a:pPr>
            <a:r>
              <a:rPr sz="6050" b="1" dirty="0">
                <a:solidFill>
                  <a:srgbClr val="231F20"/>
                </a:solidFill>
                <a:latin typeface="HiraMinProN-W6"/>
                <a:cs typeface="HiraMinProN-W6"/>
              </a:rPr>
              <a:t>食事処</a:t>
            </a:r>
            <a:r>
              <a:rPr sz="6050" b="1" spc="185" dirty="0">
                <a:solidFill>
                  <a:srgbClr val="231F20"/>
                </a:solidFill>
                <a:latin typeface="HiraMinProN-W6"/>
                <a:cs typeface="HiraMinProN-W6"/>
              </a:rPr>
              <a:t> </a:t>
            </a:r>
            <a:r>
              <a:rPr sz="6050" b="1" dirty="0">
                <a:solidFill>
                  <a:srgbClr val="231F20"/>
                </a:solidFill>
                <a:latin typeface="HiraMinProN-W6"/>
                <a:cs typeface="HiraMinProN-W6"/>
              </a:rPr>
              <a:t>●●●</a:t>
            </a:r>
            <a:endParaRPr sz="6050" dirty="0">
              <a:latin typeface="HiraMinProN-W6"/>
              <a:cs typeface="HiraMinProN-W6"/>
            </a:endParaRPr>
          </a:p>
        </p:txBody>
      </p:sp>
      <p:sp>
        <p:nvSpPr>
          <p:cNvPr id="16" name="動作設定ボタン: ユーザー設定 15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DE16B41F-E6AC-4643-BDA0-5C9E2607C8AB}"/>
              </a:ext>
            </a:extLst>
          </p:cNvPr>
          <p:cNvSpPr/>
          <p:nvPr/>
        </p:nvSpPr>
        <p:spPr>
          <a:xfrm>
            <a:off x="4059045" y="2895099"/>
            <a:ext cx="2475571" cy="1992351"/>
          </a:xfrm>
          <a:prstGeom prst="actionButtonBlank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43</Words>
  <Application>Microsoft Macintosh PowerPoint</Application>
  <PresentationFormat>ユーザー設定</PresentationFormat>
  <Paragraphs>10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HiraMinProN-W6</vt:lpstr>
      <vt:lpstr>Yu Mincho</vt:lpstr>
      <vt:lpstr>Yu Mincho Demibold</vt:lpstr>
      <vt:lpstr>Calibri</vt:lpstr>
      <vt:lpstr>Office Theme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~ai-07010b14-3917-4df4-acb4-f7b90acd49c4_</dc:title>
  <cp:lastModifiedBy>春樹 富永</cp:lastModifiedBy>
  <cp:revision>1</cp:revision>
  <dcterms:created xsi:type="dcterms:W3CDTF">2020-03-24T05:17:53Z</dcterms:created>
  <dcterms:modified xsi:type="dcterms:W3CDTF">2020-03-24T05:19:26Z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2020-03-24T00:00:00Z</vt:filetime>
  </property>
  <property fmtid="{D5CDD505-2E9C-101B-9397-08002B2CF9AE}" pid="3" name="Creator">
    <vt:lpwstr>Adobe Illustrator 24.1 (Macintosh)</vt:lpwstr>
  </property>
  <property fmtid="{D5CDD505-2E9C-101B-9397-08002B2CF9AE}" pid="4" name="LastSaved">
    <vt:filetime>2020-03-24T00:00:00Z</vt:filetime>
  </property>
</Properties>
</file>