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06" d="100"/>
          <a:sy n="106" d="100"/>
        </p:scale>
        <p:origin x="1736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003" cy="75599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9B1F7010-B244-0C46-A793-7AB96233B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441325"/>
            <a:ext cx="2946400" cy="6680200"/>
          </a:xfrm>
          <a:prstGeom prst="rect">
            <a:avLst/>
          </a:prstGeom>
        </p:spPr>
      </p:pic>
      <p:sp>
        <p:nvSpPr>
          <p:cNvPr id="3" name="object 20">
            <a:extLst>
              <a:ext uri="{FF2B5EF4-FFF2-40B4-BE49-F238E27FC236}">
                <a16:creationId xmlns:a16="http://schemas.microsoft.com/office/drawing/2014/main" id="{CE54FF97-FEFF-B846-A436-C5DC9067F7DA}"/>
              </a:ext>
            </a:extLst>
          </p:cNvPr>
          <p:cNvSpPr txBox="1"/>
          <p:nvPr/>
        </p:nvSpPr>
        <p:spPr>
          <a:xfrm>
            <a:off x="4323520" y="1206501"/>
            <a:ext cx="1003300" cy="95885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4" name="object 21">
            <a:extLst>
              <a:ext uri="{FF2B5EF4-FFF2-40B4-BE49-F238E27FC236}">
                <a16:creationId xmlns:a16="http://schemas.microsoft.com/office/drawing/2014/main" id="{4054DADA-B643-864F-A88E-B61628F265EE}"/>
              </a:ext>
            </a:extLst>
          </p:cNvPr>
          <p:cNvSpPr txBox="1"/>
          <p:nvPr/>
        </p:nvSpPr>
        <p:spPr>
          <a:xfrm>
            <a:off x="6054937" y="1206501"/>
            <a:ext cx="281940" cy="95885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5" name="object 23">
            <a:extLst>
              <a:ext uri="{FF2B5EF4-FFF2-40B4-BE49-F238E27FC236}">
                <a16:creationId xmlns:a16="http://schemas.microsoft.com/office/drawing/2014/main" id="{9A983C0C-59E5-5A4F-8BA5-F70827366A37}"/>
              </a:ext>
            </a:extLst>
          </p:cNvPr>
          <p:cNvSpPr txBox="1"/>
          <p:nvPr/>
        </p:nvSpPr>
        <p:spPr>
          <a:xfrm>
            <a:off x="4323520" y="2973785"/>
            <a:ext cx="1003300" cy="95885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6" name="object 24">
            <a:extLst>
              <a:ext uri="{FF2B5EF4-FFF2-40B4-BE49-F238E27FC236}">
                <a16:creationId xmlns:a16="http://schemas.microsoft.com/office/drawing/2014/main" id="{97C00A4F-676E-584E-90EF-99BD21122B89}"/>
              </a:ext>
            </a:extLst>
          </p:cNvPr>
          <p:cNvSpPr txBox="1"/>
          <p:nvPr/>
        </p:nvSpPr>
        <p:spPr>
          <a:xfrm>
            <a:off x="6054937" y="2973785"/>
            <a:ext cx="281940" cy="95885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7" name="object 26">
            <a:extLst>
              <a:ext uri="{FF2B5EF4-FFF2-40B4-BE49-F238E27FC236}">
                <a16:creationId xmlns:a16="http://schemas.microsoft.com/office/drawing/2014/main" id="{90251DB1-9C39-D540-BFD0-8F4598839D23}"/>
              </a:ext>
            </a:extLst>
          </p:cNvPr>
          <p:cNvSpPr txBox="1"/>
          <p:nvPr/>
        </p:nvSpPr>
        <p:spPr>
          <a:xfrm>
            <a:off x="4323520" y="4741082"/>
            <a:ext cx="1003300" cy="95885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・メニュー名が入ります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8" name="object 27">
            <a:extLst>
              <a:ext uri="{FF2B5EF4-FFF2-40B4-BE49-F238E27FC236}">
                <a16:creationId xmlns:a16="http://schemas.microsoft.com/office/drawing/2014/main" id="{C9D38272-F5AA-D747-BA23-A6D60C4DEF8A}"/>
              </a:ext>
            </a:extLst>
          </p:cNvPr>
          <p:cNvSpPr txBox="1"/>
          <p:nvPr/>
        </p:nvSpPr>
        <p:spPr>
          <a:xfrm>
            <a:off x="6054937" y="4741082"/>
            <a:ext cx="281940" cy="95885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7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￥680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9" name="object 29">
            <a:extLst>
              <a:ext uri="{FF2B5EF4-FFF2-40B4-BE49-F238E27FC236}">
                <a16:creationId xmlns:a16="http://schemas.microsoft.com/office/drawing/2014/main" id="{05407C73-187C-7E4C-AD40-2FA82AF2BD79}"/>
              </a:ext>
            </a:extLst>
          </p:cNvPr>
          <p:cNvSpPr/>
          <p:nvPr/>
        </p:nvSpPr>
        <p:spPr>
          <a:xfrm>
            <a:off x="4134655" y="5960293"/>
            <a:ext cx="1149985" cy="881380"/>
          </a:xfrm>
          <a:custGeom>
            <a:avLst/>
            <a:gdLst/>
            <a:ahLst/>
            <a:cxnLst/>
            <a:rect l="l" t="t" r="r" b="b"/>
            <a:pathLst>
              <a:path w="1149985" h="881379">
                <a:moveTo>
                  <a:pt x="1149553" y="881316"/>
                </a:moveTo>
                <a:lnTo>
                  <a:pt x="0" y="881316"/>
                </a:lnTo>
                <a:lnTo>
                  <a:pt x="0" y="0"/>
                </a:lnTo>
                <a:lnTo>
                  <a:pt x="1149553" y="0"/>
                </a:lnTo>
                <a:lnTo>
                  <a:pt x="1149553" y="881316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10" name="object 30">
            <a:extLst>
              <a:ext uri="{FF2B5EF4-FFF2-40B4-BE49-F238E27FC236}">
                <a16:creationId xmlns:a16="http://schemas.microsoft.com/office/drawing/2014/main" id="{B17E4585-4E85-EC45-93BD-0F586673B552}"/>
              </a:ext>
            </a:extLst>
          </p:cNvPr>
          <p:cNvSpPr/>
          <p:nvPr/>
        </p:nvSpPr>
        <p:spPr>
          <a:xfrm>
            <a:off x="5387446" y="5960293"/>
            <a:ext cx="1149985" cy="881380"/>
          </a:xfrm>
          <a:custGeom>
            <a:avLst/>
            <a:gdLst/>
            <a:ahLst/>
            <a:cxnLst/>
            <a:rect l="l" t="t" r="r" b="b"/>
            <a:pathLst>
              <a:path w="1149984" h="881379">
                <a:moveTo>
                  <a:pt x="1149553" y="881316"/>
                </a:moveTo>
                <a:lnTo>
                  <a:pt x="0" y="881316"/>
                </a:lnTo>
                <a:lnTo>
                  <a:pt x="0" y="0"/>
                </a:lnTo>
                <a:lnTo>
                  <a:pt x="1149553" y="0"/>
                </a:lnTo>
                <a:lnTo>
                  <a:pt x="1149553" y="881316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11" name="object 31">
            <a:extLst>
              <a:ext uri="{FF2B5EF4-FFF2-40B4-BE49-F238E27FC236}">
                <a16:creationId xmlns:a16="http://schemas.microsoft.com/office/drawing/2014/main" id="{F151DF76-3E15-684C-8C53-1E4870C0C6A1}"/>
              </a:ext>
            </a:extLst>
          </p:cNvPr>
          <p:cNvSpPr/>
          <p:nvPr/>
        </p:nvSpPr>
        <p:spPr>
          <a:xfrm>
            <a:off x="7430655" y="825423"/>
            <a:ext cx="1178560" cy="946150"/>
          </a:xfrm>
          <a:custGeom>
            <a:avLst/>
            <a:gdLst/>
            <a:ahLst/>
            <a:cxnLst/>
            <a:rect l="l" t="t" r="r" b="b"/>
            <a:pathLst>
              <a:path w="1178559" h="946150">
                <a:moveTo>
                  <a:pt x="1178217" y="946022"/>
                </a:moveTo>
                <a:lnTo>
                  <a:pt x="0" y="946022"/>
                </a:lnTo>
                <a:lnTo>
                  <a:pt x="0" y="0"/>
                </a:lnTo>
                <a:lnTo>
                  <a:pt x="1178217" y="0"/>
                </a:lnTo>
                <a:lnTo>
                  <a:pt x="1178217" y="946022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12" name="object 32">
            <a:extLst>
              <a:ext uri="{FF2B5EF4-FFF2-40B4-BE49-F238E27FC236}">
                <a16:creationId xmlns:a16="http://schemas.microsoft.com/office/drawing/2014/main" id="{13D19E40-4C8C-A14A-80C3-8103282F95D5}"/>
              </a:ext>
            </a:extLst>
          </p:cNvPr>
          <p:cNvSpPr/>
          <p:nvPr/>
        </p:nvSpPr>
        <p:spPr>
          <a:xfrm>
            <a:off x="8685021" y="825436"/>
            <a:ext cx="1638935" cy="229870"/>
          </a:xfrm>
          <a:custGeom>
            <a:avLst/>
            <a:gdLst/>
            <a:ahLst/>
            <a:cxnLst/>
            <a:rect l="l" t="t" r="r" b="b"/>
            <a:pathLst>
              <a:path w="1638934" h="229869">
                <a:moveTo>
                  <a:pt x="1638604" y="229679"/>
                </a:moveTo>
                <a:lnTo>
                  <a:pt x="0" y="229679"/>
                </a:lnTo>
                <a:lnTo>
                  <a:pt x="0" y="0"/>
                </a:lnTo>
                <a:lnTo>
                  <a:pt x="1638604" y="0"/>
                </a:lnTo>
                <a:lnTo>
                  <a:pt x="1638604" y="2296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13" name="object 33">
            <a:extLst>
              <a:ext uri="{FF2B5EF4-FFF2-40B4-BE49-F238E27FC236}">
                <a16:creationId xmlns:a16="http://schemas.microsoft.com/office/drawing/2014/main" id="{F6271DAD-3435-6A4B-ACAF-7DCADA11E23D}"/>
              </a:ext>
            </a:extLst>
          </p:cNvPr>
          <p:cNvSpPr txBox="1"/>
          <p:nvPr/>
        </p:nvSpPr>
        <p:spPr>
          <a:xfrm>
            <a:off x="8752545" y="863130"/>
            <a:ext cx="12954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メニュー名が入ります</a:t>
            </a:r>
            <a:endParaRPr sz="10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14" name="object 34">
            <a:extLst>
              <a:ext uri="{FF2B5EF4-FFF2-40B4-BE49-F238E27FC236}">
                <a16:creationId xmlns:a16="http://schemas.microsoft.com/office/drawing/2014/main" id="{C6CE8197-680E-0A41-9EC3-482F9FB530DC}"/>
              </a:ext>
            </a:extLst>
          </p:cNvPr>
          <p:cNvSpPr txBox="1"/>
          <p:nvPr/>
        </p:nvSpPr>
        <p:spPr>
          <a:xfrm>
            <a:off x="8177969" y="340089"/>
            <a:ext cx="1529080" cy="3263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50" b="1" spc="20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飲み会プラン</a:t>
            </a:r>
            <a:endParaRPr sz="195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15" name="object 35">
            <a:extLst>
              <a:ext uri="{FF2B5EF4-FFF2-40B4-BE49-F238E27FC236}">
                <a16:creationId xmlns:a16="http://schemas.microsoft.com/office/drawing/2014/main" id="{3FF2DD86-77FF-A043-AD05-A4E40ABF87FF}"/>
              </a:ext>
            </a:extLst>
          </p:cNvPr>
          <p:cNvSpPr txBox="1"/>
          <p:nvPr/>
        </p:nvSpPr>
        <p:spPr>
          <a:xfrm>
            <a:off x="7392553" y="1990396"/>
            <a:ext cx="1041400" cy="561692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16" name="object 36">
            <a:extLst>
              <a:ext uri="{FF2B5EF4-FFF2-40B4-BE49-F238E27FC236}">
                <a16:creationId xmlns:a16="http://schemas.microsoft.com/office/drawing/2014/main" id="{98CA1258-23E7-0142-B389-6C6BD22A2161}"/>
              </a:ext>
            </a:extLst>
          </p:cNvPr>
          <p:cNvSpPr txBox="1"/>
          <p:nvPr/>
        </p:nvSpPr>
        <p:spPr>
          <a:xfrm>
            <a:off x="8873576" y="1990396"/>
            <a:ext cx="1041400" cy="561692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17" name="object 37">
            <a:extLst>
              <a:ext uri="{FF2B5EF4-FFF2-40B4-BE49-F238E27FC236}">
                <a16:creationId xmlns:a16="http://schemas.microsoft.com/office/drawing/2014/main" id="{39017E11-E3AF-8D4A-96C9-A1348C838DA4}"/>
              </a:ext>
            </a:extLst>
          </p:cNvPr>
          <p:cNvSpPr txBox="1"/>
          <p:nvPr/>
        </p:nvSpPr>
        <p:spPr>
          <a:xfrm>
            <a:off x="7417959" y="1830513"/>
            <a:ext cx="162560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以下の料理がプランに含まれています。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18" name="object 38">
            <a:extLst>
              <a:ext uri="{FF2B5EF4-FFF2-40B4-BE49-F238E27FC236}">
                <a16:creationId xmlns:a16="http://schemas.microsoft.com/office/drawing/2014/main" id="{ED38A4B0-8009-6A43-8387-4ED75573DBF9}"/>
              </a:ext>
            </a:extLst>
          </p:cNvPr>
          <p:cNvSpPr txBox="1"/>
          <p:nvPr/>
        </p:nvSpPr>
        <p:spPr>
          <a:xfrm>
            <a:off x="8723039" y="1119873"/>
            <a:ext cx="1407795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b="1" spc="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食べ放題、飲み放題プラン</a:t>
            </a:r>
            <a:endParaRPr sz="9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19" name="object 39">
            <a:extLst>
              <a:ext uri="{FF2B5EF4-FFF2-40B4-BE49-F238E27FC236}">
                <a16:creationId xmlns:a16="http://schemas.microsoft.com/office/drawing/2014/main" id="{7FAB6F37-C35B-D443-ADF3-F94E5460959D}"/>
              </a:ext>
            </a:extLst>
          </p:cNvPr>
          <p:cNvSpPr txBox="1"/>
          <p:nvPr/>
        </p:nvSpPr>
        <p:spPr>
          <a:xfrm>
            <a:off x="8723039" y="1259831"/>
            <a:ext cx="153606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2,980</a:t>
            </a:r>
            <a:r>
              <a:rPr sz="3400" b="1" spc="-55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3225" b="1" spc="15" baseline="5167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円</a:t>
            </a:r>
            <a:endParaRPr sz="3225" b="1" baseline="5167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20" name="object 40">
            <a:extLst>
              <a:ext uri="{FF2B5EF4-FFF2-40B4-BE49-F238E27FC236}">
                <a16:creationId xmlns:a16="http://schemas.microsoft.com/office/drawing/2014/main" id="{AB9123A5-0AED-AC44-B751-C6B763230D5F}"/>
              </a:ext>
            </a:extLst>
          </p:cNvPr>
          <p:cNvSpPr txBox="1"/>
          <p:nvPr/>
        </p:nvSpPr>
        <p:spPr>
          <a:xfrm>
            <a:off x="7398909" y="2595970"/>
            <a:ext cx="2702560" cy="28003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・３名様以上のご予約から承ります。</a:t>
            </a:r>
            <a:endParaRPr sz="6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・キャンセルは御予約日の</a:t>
            </a:r>
            <a:r>
              <a:rPr sz="600" b="1" spc="-5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5</a:t>
            </a:r>
            <a:r>
              <a:rPr sz="600" b="1" spc="-50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日前までであればキャンセル料は発生しません。</a:t>
            </a:r>
            <a:endParaRPr sz="6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21" name="object 41">
            <a:extLst>
              <a:ext uri="{FF2B5EF4-FFF2-40B4-BE49-F238E27FC236}">
                <a16:creationId xmlns:a16="http://schemas.microsoft.com/office/drawing/2014/main" id="{5731BD62-B43B-6448-B28E-5443E30F9CAE}"/>
              </a:ext>
            </a:extLst>
          </p:cNvPr>
          <p:cNvSpPr/>
          <p:nvPr/>
        </p:nvSpPr>
        <p:spPr>
          <a:xfrm>
            <a:off x="7430655" y="2987751"/>
            <a:ext cx="1178560" cy="946150"/>
          </a:xfrm>
          <a:custGeom>
            <a:avLst/>
            <a:gdLst/>
            <a:ahLst/>
            <a:cxnLst/>
            <a:rect l="l" t="t" r="r" b="b"/>
            <a:pathLst>
              <a:path w="1178559" h="946150">
                <a:moveTo>
                  <a:pt x="1178217" y="946023"/>
                </a:moveTo>
                <a:lnTo>
                  <a:pt x="0" y="946023"/>
                </a:lnTo>
                <a:lnTo>
                  <a:pt x="0" y="0"/>
                </a:lnTo>
                <a:lnTo>
                  <a:pt x="1178217" y="0"/>
                </a:lnTo>
                <a:lnTo>
                  <a:pt x="1178217" y="946023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22" name="object 42">
            <a:extLst>
              <a:ext uri="{FF2B5EF4-FFF2-40B4-BE49-F238E27FC236}">
                <a16:creationId xmlns:a16="http://schemas.microsoft.com/office/drawing/2014/main" id="{AD539734-3E84-C34D-80F6-8698404D197C}"/>
              </a:ext>
            </a:extLst>
          </p:cNvPr>
          <p:cNvSpPr/>
          <p:nvPr/>
        </p:nvSpPr>
        <p:spPr>
          <a:xfrm>
            <a:off x="8685021" y="2987751"/>
            <a:ext cx="1638935" cy="229870"/>
          </a:xfrm>
          <a:custGeom>
            <a:avLst/>
            <a:gdLst/>
            <a:ahLst/>
            <a:cxnLst/>
            <a:rect l="l" t="t" r="r" b="b"/>
            <a:pathLst>
              <a:path w="1638934" h="229869">
                <a:moveTo>
                  <a:pt x="1638604" y="229666"/>
                </a:moveTo>
                <a:lnTo>
                  <a:pt x="0" y="229666"/>
                </a:lnTo>
                <a:lnTo>
                  <a:pt x="0" y="0"/>
                </a:lnTo>
                <a:lnTo>
                  <a:pt x="1638604" y="0"/>
                </a:lnTo>
                <a:lnTo>
                  <a:pt x="1638604" y="2296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23" name="object 43">
            <a:extLst>
              <a:ext uri="{FF2B5EF4-FFF2-40B4-BE49-F238E27FC236}">
                <a16:creationId xmlns:a16="http://schemas.microsoft.com/office/drawing/2014/main" id="{F21DBDEA-DB93-1249-A0B8-EB4D63753920}"/>
              </a:ext>
            </a:extLst>
          </p:cNvPr>
          <p:cNvSpPr txBox="1"/>
          <p:nvPr/>
        </p:nvSpPr>
        <p:spPr>
          <a:xfrm>
            <a:off x="8749370" y="3022278"/>
            <a:ext cx="12954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メニュー名が入ります</a:t>
            </a:r>
            <a:endParaRPr sz="10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24" name="object 44">
            <a:extLst>
              <a:ext uri="{FF2B5EF4-FFF2-40B4-BE49-F238E27FC236}">
                <a16:creationId xmlns:a16="http://schemas.microsoft.com/office/drawing/2014/main" id="{2A75896F-8646-1C41-B48E-7D3A378F1FE2}"/>
              </a:ext>
            </a:extLst>
          </p:cNvPr>
          <p:cNvSpPr txBox="1"/>
          <p:nvPr/>
        </p:nvSpPr>
        <p:spPr>
          <a:xfrm>
            <a:off x="7392553" y="4152707"/>
            <a:ext cx="1041400" cy="561692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25" name="object 45">
            <a:extLst>
              <a:ext uri="{FF2B5EF4-FFF2-40B4-BE49-F238E27FC236}">
                <a16:creationId xmlns:a16="http://schemas.microsoft.com/office/drawing/2014/main" id="{083BD38D-CDDE-FF4E-9854-9BFA5E97F4DE}"/>
              </a:ext>
            </a:extLst>
          </p:cNvPr>
          <p:cNvSpPr txBox="1"/>
          <p:nvPr/>
        </p:nvSpPr>
        <p:spPr>
          <a:xfrm>
            <a:off x="8873576" y="4152707"/>
            <a:ext cx="1041400" cy="561692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26" name="object 46">
            <a:extLst>
              <a:ext uri="{FF2B5EF4-FFF2-40B4-BE49-F238E27FC236}">
                <a16:creationId xmlns:a16="http://schemas.microsoft.com/office/drawing/2014/main" id="{0E13CA26-6673-B44C-84CF-5A74446D4958}"/>
              </a:ext>
            </a:extLst>
          </p:cNvPr>
          <p:cNvSpPr txBox="1"/>
          <p:nvPr/>
        </p:nvSpPr>
        <p:spPr>
          <a:xfrm>
            <a:off x="7417959" y="3992836"/>
            <a:ext cx="162560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以下の料理がプランに含まれています。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27" name="object 47">
            <a:extLst>
              <a:ext uri="{FF2B5EF4-FFF2-40B4-BE49-F238E27FC236}">
                <a16:creationId xmlns:a16="http://schemas.microsoft.com/office/drawing/2014/main" id="{DA396647-6828-DB4D-AE97-361D8A21D937}"/>
              </a:ext>
            </a:extLst>
          </p:cNvPr>
          <p:cNvSpPr txBox="1"/>
          <p:nvPr/>
        </p:nvSpPr>
        <p:spPr>
          <a:xfrm>
            <a:off x="8723039" y="3282185"/>
            <a:ext cx="1407795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b="1" spc="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食べ放題、飲み放題プラン</a:t>
            </a:r>
            <a:endParaRPr sz="9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28" name="object 50">
            <a:extLst>
              <a:ext uri="{FF2B5EF4-FFF2-40B4-BE49-F238E27FC236}">
                <a16:creationId xmlns:a16="http://schemas.microsoft.com/office/drawing/2014/main" id="{89150E9E-F7ED-AD4E-9B85-A0CA6A3FD5A3}"/>
              </a:ext>
            </a:extLst>
          </p:cNvPr>
          <p:cNvSpPr txBox="1"/>
          <p:nvPr/>
        </p:nvSpPr>
        <p:spPr>
          <a:xfrm>
            <a:off x="7398909" y="4758293"/>
            <a:ext cx="2702560" cy="28003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・３名様以上のご予約から承ります。</a:t>
            </a:r>
            <a:endParaRPr sz="6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・キャンセルは御予約日の</a:t>
            </a:r>
            <a:r>
              <a:rPr sz="600" b="1" spc="-5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5</a:t>
            </a:r>
            <a:r>
              <a:rPr sz="600" b="1" spc="-50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日前までであればキャンセル料は発生しません。</a:t>
            </a:r>
            <a:endParaRPr sz="6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29" name="object 51">
            <a:extLst>
              <a:ext uri="{FF2B5EF4-FFF2-40B4-BE49-F238E27FC236}">
                <a16:creationId xmlns:a16="http://schemas.microsoft.com/office/drawing/2014/main" id="{C3AFADE1-DF96-8841-BCF6-E829BF167B6D}"/>
              </a:ext>
            </a:extLst>
          </p:cNvPr>
          <p:cNvSpPr/>
          <p:nvPr/>
        </p:nvSpPr>
        <p:spPr>
          <a:xfrm>
            <a:off x="7430655" y="5150065"/>
            <a:ext cx="1178560" cy="946150"/>
          </a:xfrm>
          <a:custGeom>
            <a:avLst/>
            <a:gdLst/>
            <a:ahLst/>
            <a:cxnLst/>
            <a:rect l="l" t="t" r="r" b="b"/>
            <a:pathLst>
              <a:path w="1178559" h="946150">
                <a:moveTo>
                  <a:pt x="1178217" y="946010"/>
                </a:moveTo>
                <a:lnTo>
                  <a:pt x="0" y="946010"/>
                </a:lnTo>
                <a:lnTo>
                  <a:pt x="0" y="0"/>
                </a:lnTo>
                <a:lnTo>
                  <a:pt x="1178217" y="0"/>
                </a:lnTo>
                <a:lnTo>
                  <a:pt x="1178217" y="946010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30" name="object 52">
            <a:extLst>
              <a:ext uri="{FF2B5EF4-FFF2-40B4-BE49-F238E27FC236}">
                <a16:creationId xmlns:a16="http://schemas.microsoft.com/office/drawing/2014/main" id="{43BF9041-A2AF-404A-A80C-37846E3DD378}"/>
              </a:ext>
            </a:extLst>
          </p:cNvPr>
          <p:cNvSpPr/>
          <p:nvPr/>
        </p:nvSpPr>
        <p:spPr>
          <a:xfrm>
            <a:off x="8685021" y="5150065"/>
            <a:ext cx="1638935" cy="229870"/>
          </a:xfrm>
          <a:custGeom>
            <a:avLst/>
            <a:gdLst/>
            <a:ahLst/>
            <a:cxnLst/>
            <a:rect l="l" t="t" r="r" b="b"/>
            <a:pathLst>
              <a:path w="1638934" h="229870">
                <a:moveTo>
                  <a:pt x="1638604" y="229666"/>
                </a:moveTo>
                <a:lnTo>
                  <a:pt x="0" y="229666"/>
                </a:lnTo>
                <a:lnTo>
                  <a:pt x="0" y="0"/>
                </a:lnTo>
                <a:lnTo>
                  <a:pt x="1638604" y="0"/>
                </a:lnTo>
                <a:lnTo>
                  <a:pt x="1638604" y="22966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31" name="object 53">
            <a:extLst>
              <a:ext uri="{FF2B5EF4-FFF2-40B4-BE49-F238E27FC236}">
                <a16:creationId xmlns:a16="http://schemas.microsoft.com/office/drawing/2014/main" id="{1D05C983-7452-9246-B2A1-A53C1589F837}"/>
              </a:ext>
            </a:extLst>
          </p:cNvPr>
          <p:cNvSpPr txBox="1"/>
          <p:nvPr/>
        </p:nvSpPr>
        <p:spPr>
          <a:xfrm>
            <a:off x="8752545" y="5184590"/>
            <a:ext cx="12954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メニュー名が入ります</a:t>
            </a:r>
            <a:endParaRPr sz="10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32" name="object 54">
            <a:extLst>
              <a:ext uri="{FF2B5EF4-FFF2-40B4-BE49-F238E27FC236}">
                <a16:creationId xmlns:a16="http://schemas.microsoft.com/office/drawing/2014/main" id="{E486D4E6-6777-A74F-830E-5C03C6E500EE}"/>
              </a:ext>
            </a:extLst>
          </p:cNvPr>
          <p:cNvSpPr txBox="1"/>
          <p:nvPr/>
        </p:nvSpPr>
        <p:spPr>
          <a:xfrm>
            <a:off x="7392553" y="6315025"/>
            <a:ext cx="1041400" cy="561692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33" name="object 55">
            <a:extLst>
              <a:ext uri="{FF2B5EF4-FFF2-40B4-BE49-F238E27FC236}">
                <a16:creationId xmlns:a16="http://schemas.microsoft.com/office/drawing/2014/main" id="{8D0C5B49-FCA2-BC4F-8355-9719F011FA8B}"/>
              </a:ext>
            </a:extLst>
          </p:cNvPr>
          <p:cNvSpPr txBox="1"/>
          <p:nvPr/>
        </p:nvSpPr>
        <p:spPr>
          <a:xfrm>
            <a:off x="8873576" y="6315025"/>
            <a:ext cx="1041400" cy="561692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・料理名●●●●●●</a:t>
            </a:r>
            <a:endParaRPr sz="8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34" name="object 56">
            <a:extLst>
              <a:ext uri="{FF2B5EF4-FFF2-40B4-BE49-F238E27FC236}">
                <a16:creationId xmlns:a16="http://schemas.microsoft.com/office/drawing/2014/main" id="{A7006C23-D9CB-1E4D-8F8C-9F1093DBD448}"/>
              </a:ext>
            </a:extLst>
          </p:cNvPr>
          <p:cNvSpPr txBox="1"/>
          <p:nvPr/>
        </p:nvSpPr>
        <p:spPr>
          <a:xfrm>
            <a:off x="7417959" y="6155147"/>
            <a:ext cx="162560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以下の料理がプランに含まれています。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35" name="object 57">
            <a:extLst>
              <a:ext uri="{FF2B5EF4-FFF2-40B4-BE49-F238E27FC236}">
                <a16:creationId xmlns:a16="http://schemas.microsoft.com/office/drawing/2014/main" id="{3D43CC1D-9FE9-6346-BF80-5ECF15F08953}"/>
              </a:ext>
            </a:extLst>
          </p:cNvPr>
          <p:cNvSpPr txBox="1"/>
          <p:nvPr/>
        </p:nvSpPr>
        <p:spPr>
          <a:xfrm>
            <a:off x="8723039" y="5444496"/>
            <a:ext cx="1407795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900" b="1" spc="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食べ放題、飲み放題プラン</a:t>
            </a:r>
            <a:endParaRPr sz="9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36" name="object 58">
            <a:extLst>
              <a:ext uri="{FF2B5EF4-FFF2-40B4-BE49-F238E27FC236}">
                <a16:creationId xmlns:a16="http://schemas.microsoft.com/office/drawing/2014/main" id="{F53676A7-B061-6E4E-A69D-0E951428AAF4}"/>
              </a:ext>
            </a:extLst>
          </p:cNvPr>
          <p:cNvSpPr txBox="1"/>
          <p:nvPr/>
        </p:nvSpPr>
        <p:spPr>
          <a:xfrm>
            <a:off x="8723039" y="5584454"/>
            <a:ext cx="153606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4,980</a:t>
            </a:r>
            <a:r>
              <a:rPr sz="3400" b="1" spc="-55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3225" b="1" spc="15" baseline="5167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円</a:t>
            </a:r>
            <a:endParaRPr sz="3225" b="1" baseline="5167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37" name="object 59">
            <a:extLst>
              <a:ext uri="{FF2B5EF4-FFF2-40B4-BE49-F238E27FC236}">
                <a16:creationId xmlns:a16="http://schemas.microsoft.com/office/drawing/2014/main" id="{CB6B6B90-D879-1648-9383-B35D05137731}"/>
              </a:ext>
            </a:extLst>
          </p:cNvPr>
          <p:cNvSpPr txBox="1"/>
          <p:nvPr/>
        </p:nvSpPr>
        <p:spPr>
          <a:xfrm>
            <a:off x="7398909" y="6920606"/>
            <a:ext cx="2702560" cy="28003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・３名様以上のご予約から承ります。</a:t>
            </a:r>
            <a:endParaRPr sz="6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・キャンセルは御予約日の</a:t>
            </a:r>
            <a:r>
              <a:rPr sz="600" b="1" spc="-5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5</a:t>
            </a:r>
            <a:r>
              <a:rPr sz="600" b="1" spc="-50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6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日前までであればキャンセル料は発生しません。</a:t>
            </a:r>
            <a:endParaRPr sz="6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38" name="object 28">
            <a:extLst>
              <a:ext uri="{FF2B5EF4-FFF2-40B4-BE49-F238E27FC236}">
                <a16:creationId xmlns:a16="http://schemas.microsoft.com/office/drawing/2014/main" id="{1E8CB641-3AA2-7A42-BCA4-47C516D0CA6A}"/>
              </a:ext>
            </a:extLst>
          </p:cNvPr>
          <p:cNvSpPr txBox="1"/>
          <p:nvPr/>
        </p:nvSpPr>
        <p:spPr>
          <a:xfrm>
            <a:off x="4419633" y="4394124"/>
            <a:ext cx="1841500" cy="248786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10"/>
              </a:spcBef>
            </a:pPr>
            <a:r>
              <a:rPr sz="1300" b="1" dirty="0" err="1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サブタイトルが入ります</a:t>
            </a:r>
            <a:endParaRPr sz="13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39" name="object 25">
            <a:extLst>
              <a:ext uri="{FF2B5EF4-FFF2-40B4-BE49-F238E27FC236}">
                <a16:creationId xmlns:a16="http://schemas.microsoft.com/office/drawing/2014/main" id="{AD0AB781-BA94-1B43-B41B-5744B5B097B5}"/>
              </a:ext>
            </a:extLst>
          </p:cNvPr>
          <p:cNvSpPr txBox="1"/>
          <p:nvPr/>
        </p:nvSpPr>
        <p:spPr>
          <a:xfrm>
            <a:off x="4419633" y="2644988"/>
            <a:ext cx="1841500" cy="248786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10"/>
              </a:spcBef>
            </a:pPr>
            <a:r>
              <a:rPr sz="1300" b="1" dirty="0" err="1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サブタイトルが入ります</a:t>
            </a:r>
            <a:endParaRPr sz="13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40" name="object 22">
            <a:extLst>
              <a:ext uri="{FF2B5EF4-FFF2-40B4-BE49-F238E27FC236}">
                <a16:creationId xmlns:a16="http://schemas.microsoft.com/office/drawing/2014/main" id="{85A18026-93F2-B441-A249-23D43434A78F}"/>
              </a:ext>
            </a:extLst>
          </p:cNvPr>
          <p:cNvSpPr txBox="1"/>
          <p:nvPr/>
        </p:nvSpPr>
        <p:spPr>
          <a:xfrm>
            <a:off x="4419633" y="862947"/>
            <a:ext cx="1841500" cy="248786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10"/>
              </a:spcBef>
            </a:pPr>
            <a:r>
              <a:rPr sz="1300" b="1" dirty="0" err="1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サブタイトルが入ります</a:t>
            </a:r>
            <a:endParaRPr sz="13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41" name="object 39">
            <a:extLst>
              <a:ext uri="{FF2B5EF4-FFF2-40B4-BE49-F238E27FC236}">
                <a16:creationId xmlns:a16="http://schemas.microsoft.com/office/drawing/2014/main" id="{55D46757-E418-A34C-977B-06165CB08A03}"/>
              </a:ext>
            </a:extLst>
          </p:cNvPr>
          <p:cNvSpPr txBox="1"/>
          <p:nvPr/>
        </p:nvSpPr>
        <p:spPr>
          <a:xfrm>
            <a:off x="8723039" y="3476625"/>
            <a:ext cx="153606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altLang="ja-JP" sz="34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3</a:t>
            </a:r>
            <a:r>
              <a:rPr sz="34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,980</a:t>
            </a:r>
            <a:r>
              <a:rPr sz="3400" b="1" spc="-555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3225" b="1" spc="15" baseline="5167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円</a:t>
            </a:r>
            <a:endParaRPr sz="3225" b="1" baseline="5167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42" name="object 3">
            <a:extLst>
              <a:ext uri="{FF2B5EF4-FFF2-40B4-BE49-F238E27FC236}">
                <a16:creationId xmlns:a16="http://schemas.microsoft.com/office/drawing/2014/main" id="{3184F58C-98EF-B54A-989E-E8C553259EA4}"/>
              </a:ext>
            </a:extLst>
          </p:cNvPr>
          <p:cNvSpPr txBox="1"/>
          <p:nvPr/>
        </p:nvSpPr>
        <p:spPr>
          <a:xfrm>
            <a:off x="2750920" y="762422"/>
            <a:ext cx="389979" cy="1270000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70000"/>
              </a:lnSpc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メニューの説明文が入リます。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 marR="5080">
              <a:lnSpc>
                <a:spcPct val="145800"/>
              </a:lnSpc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メニューの説明文が入リます。メニューの説明文が入リます。</a:t>
            </a:r>
            <a:endParaRPr sz="7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43" name="object 4">
            <a:extLst>
              <a:ext uri="{FF2B5EF4-FFF2-40B4-BE49-F238E27FC236}">
                <a16:creationId xmlns:a16="http://schemas.microsoft.com/office/drawing/2014/main" id="{90D804E8-FED4-544E-B62E-B2C5E8FB4092}"/>
              </a:ext>
            </a:extLst>
          </p:cNvPr>
          <p:cNvSpPr txBox="1"/>
          <p:nvPr/>
        </p:nvSpPr>
        <p:spPr>
          <a:xfrm>
            <a:off x="2516346" y="1364947"/>
            <a:ext cx="130485" cy="611505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5000"/>
              </a:lnSpc>
            </a:pPr>
            <a:r>
              <a:rPr sz="115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６８０円</a:t>
            </a:r>
            <a:endParaRPr sz="115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44" name="object 5">
            <a:extLst>
              <a:ext uri="{FF2B5EF4-FFF2-40B4-BE49-F238E27FC236}">
                <a16:creationId xmlns:a16="http://schemas.microsoft.com/office/drawing/2014/main" id="{08EC4BA1-4AD4-9544-B0B7-B9EC6840A5B6}"/>
              </a:ext>
            </a:extLst>
          </p:cNvPr>
          <p:cNvSpPr/>
          <p:nvPr/>
        </p:nvSpPr>
        <p:spPr>
          <a:xfrm>
            <a:off x="399190" y="2272080"/>
            <a:ext cx="2040255" cy="1419225"/>
          </a:xfrm>
          <a:custGeom>
            <a:avLst/>
            <a:gdLst/>
            <a:ahLst/>
            <a:cxnLst/>
            <a:rect l="l" t="t" r="r" b="b"/>
            <a:pathLst>
              <a:path w="2040255" h="1419225">
                <a:moveTo>
                  <a:pt x="2039848" y="1419021"/>
                </a:moveTo>
                <a:lnTo>
                  <a:pt x="0" y="1419021"/>
                </a:lnTo>
                <a:lnTo>
                  <a:pt x="0" y="0"/>
                </a:lnTo>
                <a:lnTo>
                  <a:pt x="2039848" y="0"/>
                </a:lnTo>
                <a:lnTo>
                  <a:pt x="2039848" y="1419021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45" name="object 6">
            <a:extLst>
              <a:ext uri="{FF2B5EF4-FFF2-40B4-BE49-F238E27FC236}">
                <a16:creationId xmlns:a16="http://schemas.microsoft.com/office/drawing/2014/main" id="{60DA7EEE-B1F5-2F48-997D-195FA93A8F21}"/>
              </a:ext>
            </a:extLst>
          </p:cNvPr>
          <p:cNvSpPr/>
          <p:nvPr/>
        </p:nvSpPr>
        <p:spPr>
          <a:xfrm>
            <a:off x="1074839" y="2143988"/>
            <a:ext cx="2137410" cy="256540"/>
          </a:xfrm>
          <a:custGeom>
            <a:avLst/>
            <a:gdLst/>
            <a:ahLst/>
            <a:cxnLst/>
            <a:rect l="l" t="t" r="r" b="b"/>
            <a:pathLst>
              <a:path w="2137410" h="256539">
                <a:moveTo>
                  <a:pt x="2136978" y="256209"/>
                </a:moveTo>
                <a:lnTo>
                  <a:pt x="0" y="256209"/>
                </a:lnTo>
                <a:lnTo>
                  <a:pt x="0" y="0"/>
                </a:lnTo>
                <a:lnTo>
                  <a:pt x="2136978" y="0"/>
                </a:lnTo>
                <a:lnTo>
                  <a:pt x="2136978" y="2562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1FA0B27D-E6C4-3D4C-87A7-01B386755412}"/>
              </a:ext>
            </a:extLst>
          </p:cNvPr>
          <p:cNvSpPr txBox="1"/>
          <p:nvPr/>
        </p:nvSpPr>
        <p:spPr>
          <a:xfrm>
            <a:off x="1150504" y="2201875"/>
            <a:ext cx="1746315" cy="154343"/>
          </a:xfrm>
          <a:prstGeom prst="rect">
            <a:avLst/>
          </a:prstGeom>
          <a:noFill/>
        </p:spPr>
        <p:txBody>
          <a:bodyPr vert="horz" wrap="square" lIns="0" tIns="44450" rIns="0" bIns="0" rtlCol="0">
            <a:spAutoFit/>
          </a:bodyPr>
          <a:lstStyle/>
          <a:p>
            <a:pPr>
              <a:lnSpc>
                <a:spcPts val="655"/>
              </a:lnSpc>
              <a:spcBef>
                <a:spcPts val="350"/>
              </a:spcBef>
            </a:pPr>
            <a:r>
              <a:rPr sz="10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メニュー名が入ります</a:t>
            </a:r>
            <a:endParaRPr sz="10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47" name="object 8">
            <a:extLst>
              <a:ext uri="{FF2B5EF4-FFF2-40B4-BE49-F238E27FC236}">
                <a16:creationId xmlns:a16="http://schemas.microsoft.com/office/drawing/2014/main" id="{E44D4CE7-8F5D-E64D-8D2E-2A497CA55935}"/>
              </a:ext>
            </a:extLst>
          </p:cNvPr>
          <p:cNvSpPr txBox="1"/>
          <p:nvPr/>
        </p:nvSpPr>
        <p:spPr>
          <a:xfrm>
            <a:off x="2750920" y="2474777"/>
            <a:ext cx="389979" cy="1270000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70000"/>
              </a:lnSpc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メニューの説明文が入リます。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 marR="5080">
              <a:lnSpc>
                <a:spcPct val="145800"/>
              </a:lnSpc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メニューの説明文が入リます。メニューの説明文が入リます。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48" name="object 9">
            <a:extLst>
              <a:ext uri="{FF2B5EF4-FFF2-40B4-BE49-F238E27FC236}">
                <a16:creationId xmlns:a16="http://schemas.microsoft.com/office/drawing/2014/main" id="{34B19A66-0349-5742-9D9A-A882148648E0}"/>
              </a:ext>
            </a:extLst>
          </p:cNvPr>
          <p:cNvSpPr txBox="1"/>
          <p:nvPr/>
        </p:nvSpPr>
        <p:spPr>
          <a:xfrm>
            <a:off x="2516346" y="3077302"/>
            <a:ext cx="130485" cy="611505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5000"/>
              </a:lnSpc>
            </a:pPr>
            <a:r>
              <a:rPr sz="115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６８０円</a:t>
            </a:r>
            <a:endParaRPr sz="115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49" name="object 10">
            <a:extLst>
              <a:ext uri="{FF2B5EF4-FFF2-40B4-BE49-F238E27FC236}">
                <a16:creationId xmlns:a16="http://schemas.microsoft.com/office/drawing/2014/main" id="{D4FC5C9C-3326-3B4B-8C91-D61914CE7789}"/>
              </a:ext>
            </a:extLst>
          </p:cNvPr>
          <p:cNvSpPr/>
          <p:nvPr/>
        </p:nvSpPr>
        <p:spPr>
          <a:xfrm>
            <a:off x="399190" y="3984447"/>
            <a:ext cx="2040255" cy="1419225"/>
          </a:xfrm>
          <a:custGeom>
            <a:avLst/>
            <a:gdLst/>
            <a:ahLst/>
            <a:cxnLst/>
            <a:rect l="l" t="t" r="r" b="b"/>
            <a:pathLst>
              <a:path w="2040255" h="1419225">
                <a:moveTo>
                  <a:pt x="2039848" y="1419009"/>
                </a:moveTo>
                <a:lnTo>
                  <a:pt x="0" y="1419009"/>
                </a:lnTo>
                <a:lnTo>
                  <a:pt x="0" y="0"/>
                </a:lnTo>
                <a:lnTo>
                  <a:pt x="2039848" y="0"/>
                </a:lnTo>
                <a:lnTo>
                  <a:pt x="2039848" y="1419009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50" name="object 11">
            <a:extLst>
              <a:ext uri="{FF2B5EF4-FFF2-40B4-BE49-F238E27FC236}">
                <a16:creationId xmlns:a16="http://schemas.microsoft.com/office/drawing/2014/main" id="{4157A882-B697-4641-97E9-9BD71214DD59}"/>
              </a:ext>
            </a:extLst>
          </p:cNvPr>
          <p:cNvSpPr/>
          <p:nvPr/>
        </p:nvSpPr>
        <p:spPr>
          <a:xfrm>
            <a:off x="1074839" y="3856342"/>
            <a:ext cx="2137410" cy="256540"/>
          </a:xfrm>
          <a:custGeom>
            <a:avLst/>
            <a:gdLst/>
            <a:ahLst/>
            <a:cxnLst/>
            <a:rect l="l" t="t" r="r" b="b"/>
            <a:pathLst>
              <a:path w="2137410" h="256539">
                <a:moveTo>
                  <a:pt x="2136978" y="256209"/>
                </a:moveTo>
                <a:lnTo>
                  <a:pt x="0" y="256209"/>
                </a:lnTo>
                <a:lnTo>
                  <a:pt x="0" y="0"/>
                </a:lnTo>
                <a:lnTo>
                  <a:pt x="2136978" y="0"/>
                </a:lnTo>
                <a:lnTo>
                  <a:pt x="2136978" y="2562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51" name="object 12">
            <a:extLst>
              <a:ext uri="{FF2B5EF4-FFF2-40B4-BE49-F238E27FC236}">
                <a16:creationId xmlns:a16="http://schemas.microsoft.com/office/drawing/2014/main" id="{9E7CB205-3462-3C44-BA27-EE97299CABC1}"/>
              </a:ext>
            </a:extLst>
          </p:cNvPr>
          <p:cNvSpPr txBox="1"/>
          <p:nvPr/>
        </p:nvSpPr>
        <p:spPr>
          <a:xfrm>
            <a:off x="1131989" y="3923883"/>
            <a:ext cx="2137410" cy="149015"/>
          </a:xfrm>
          <a:prstGeom prst="rect">
            <a:avLst/>
          </a:prstGeom>
          <a:noFill/>
        </p:spPr>
        <p:txBody>
          <a:bodyPr vert="horz" wrap="square" lIns="0" tIns="44450" rIns="0" bIns="0" rtlCol="0">
            <a:spAutoFit/>
          </a:bodyPr>
          <a:lstStyle/>
          <a:p>
            <a:pPr>
              <a:lnSpc>
                <a:spcPts val="655"/>
              </a:lnSpc>
              <a:spcBef>
                <a:spcPts val="350"/>
              </a:spcBef>
            </a:pPr>
            <a:r>
              <a:rPr sz="10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メニュー名が入ります</a:t>
            </a:r>
            <a:endParaRPr sz="10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52" name="object 13">
            <a:extLst>
              <a:ext uri="{FF2B5EF4-FFF2-40B4-BE49-F238E27FC236}">
                <a16:creationId xmlns:a16="http://schemas.microsoft.com/office/drawing/2014/main" id="{2282A3EC-D84C-D74F-A940-D15F42307FAE}"/>
              </a:ext>
            </a:extLst>
          </p:cNvPr>
          <p:cNvSpPr txBox="1"/>
          <p:nvPr/>
        </p:nvSpPr>
        <p:spPr>
          <a:xfrm>
            <a:off x="2750920" y="4187131"/>
            <a:ext cx="389979" cy="1270000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70000"/>
              </a:lnSpc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メニューの説明文が入リます。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 marR="5080">
              <a:lnSpc>
                <a:spcPct val="145800"/>
              </a:lnSpc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メニューの説明文が入リます。メニューの説明文が入リます。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53" name="object 14">
            <a:extLst>
              <a:ext uri="{FF2B5EF4-FFF2-40B4-BE49-F238E27FC236}">
                <a16:creationId xmlns:a16="http://schemas.microsoft.com/office/drawing/2014/main" id="{ED09BD39-CAD7-B048-B10A-5BD5A22CB41C}"/>
              </a:ext>
            </a:extLst>
          </p:cNvPr>
          <p:cNvSpPr txBox="1"/>
          <p:nvPr/>
        </p:nvSpPr>
        <p:spPr>
          <a:xfrm>
            <a:off x="2516346" y="4789656"/>
            <a:ext cx="130485" cy="611505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5000"/>
              </a:lnSpc>
            </a:pPr>
            <a:r>
              <a:rPr sz="115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６８０円</a:t>
            </a:r>
            <a:endParaRPr sz="115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54" name="object 15">
            <a:extLst>
              <a:ext uri="{FF2B5EF4-FFF2-40B4-BE49-F238E27FC236}">
                <a16:creationId xmlns:a16="http://schemas.microsoft.com/office/drawing/2014/main" id="{D41BEB28-ACAE-3548-800B-3B1FC6B68A79}"/>
              </a:ext>
            </a:extLst>
          </p:cNvPr>
          <p:cNvSpPr/>
          <p:nvPr/>
        </p:nvSpPr>
        <p:spPr>
          <a:xfrm>
            <a:off x="399190" y="5696800"/>
            <a:ext cx="2040255" cy="1419225"/>
          </a:xfrm>
          <a:custGeom>
            <a:avLst/>
            <a:gdLst/>
            <a:ahLst/>
            <a:cxnLst/>
            <a:rect l="l" t="t" r="r" b="b"/>
            <a:pathLst>
              <a:path w="2040255" h="1419225">
                <a:moveTo>
                  <a:pt x="2039848" y="1419009"/>
                </a:moveTo>
                <a:lnTo>
                  <a:pt x="0" y="1419009"/>
                </a:lnTo>
                <a:lnTo>
                  <a:pt x="0" y="0"/>
                </a:lnTo>
                <a:lnTo>
                  <a:pt x="2039848" y="0"/>
                </a:lnTo>
                <a:lnTo>
                  <a:pt x="2039848" y="1419009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55" name="object 16">
            <a:extLst>
              <a:ext uri="{FF2B5EF4-FFF2-40B4-BE49-F238E27FC236}">
                <a16:creationId xmlns:a16="http://schemas.microsoft.com/office/drawing/2014/main" id="{1C03EBE9-987C-1C49-BCEE-6F8C32C0125F}"/>
              </a:ext>
            </a:extLst>
          </p:cNvPr>
          <p:cNvSpPr/>
          <p:nvPr/>
        </p:nvSpPr>
        <p:spPr>
          <a:xfrm>
            <a:off x="1074839" y="5568696"/>
            <a:ext cx="2137410" cy="256540"/>
          </a:xfrm>
          <a:custGeom>
            <a:avLst/>
            <a:gdLst/>
            <a:ahLst/>
            <a:cxnLst/>
            <a:rect l="l" t="t" r="r" b="b"/>
            <a:pathLst>
              <a:path w="2137410" h="256539">
                <a:moveTo>
                  <a:pt x="2136978" y="256209"/>
                </a:moveTo>
                <a:lnTo>
                  <a:pt x="0" y="256209"/>
                </a:lnTo>
                <a:lnTo>
                  <a:pt x="0" y="0"/>
                </a:lnTo>
                <a:lnTo>
                  <a:pt x="2136978" y="0"/>
                </a:lnTo>
                <a:lnTo>
                  <a:pt x="2136978" y="2562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56" name="object 17">
            <a:extLst>
              <a:ext uri="{FF2B5EF4-FFF2-40B4-BE49-F238E27FC236}">
                <a16:creationId xmlns:a16="http://schemas.microsoft.com/office/drawing/2014/main" id="{4776666C-112F-E648-B445-C5DA8790FD23}"/>
              </a:ext>
            </a:extLst>
          </p:cNvPr>
          <p:cNvSpPr txBox="1"/>
          <p:nvPr/>
        </p:nvSpPr>
        <p:spPr>
          <a:xfrm>
            <a:off x="1111207" y="5625846"/>
            <a:ext cx="2137410" cy="149015"/>
          </a:xfrm>
          <a:prstGeom prst="rect">
            <a:avLst/>
          </a:prstGeom>
          <a:noFill/>
        </p:spPr>
        <p:txBody>
          <a:bodyPr vert="horz" wrap="square" lIns="0" tIns="44450" rIns="0" bIns="0" rtlCol="0">
            <a:spAutoFit/>
          </a:bodyPr>
          <a:lstStyle/>
          <a:p>
            <a:pPr>
              <a:lnSpc>
                <a:spcPts val="655"/>
              </a:lnSpc>
              <a:spcBef>
                <a:spcPts val="350"/>
              </a:spcBef>
            </a:pPr>
            <a:r>
              <a:rPr sz="10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メニュー名が入ります</a:t>
            </a:r>
            <a:endParaRPr sz="10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57" name="object 18">
            <a:extLst>
              <a:ext uri="{FF2B5EF4-FFF2-40B4-BE49-F238E27FC236}">
                <a16:creationId xmlns:a16="http://schemas.microsoft.com/office/drawing/2014/main" id="{495E624E-5501-5C4C-9356-102F42B017EB}"/>
              </a:ext>
            </a:extLst>
          </p:cNvPr>
          <p:cNvSpPr txBox="1"/>
          <p:nvPr/>
        </p:nvSpPr>
        <p:spPr>
          <a:xfrm>
            <a:off x="2750920" y="5899486"/>
            <a:ext cx="389979" cy="1270000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70000"/>
              </a:lnSpc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メニューの説明文が入リます。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  <a:p>
            <a:pPr marL="12700" marR="5080">
              <a:lnSpc>
                <a:spcPct val="145800"/>
              </a:lnSpc>
            </a:pPr>
            <a:r>
              <a:rPr sz="70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メニューの説明文が入リます。メニューの説明文が入リます。</a:t>
            </a:r>
            <a:endParaRPr sz="70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58" name="object 19">
            <a:extLst>
              <a:ext uri="{FF2B5EF4-FFF2-40B4-BE49-F238E27FC236}">
                <a16:creationId xmlns:a16="http://schemas.microsoft.com/office/drawing/2014/main" id="{88778402-A7FF-E740-B8FC-D0D38B0E9976}"/>
              </a:ext>
            </a:extLst>
          </p:cNvPr>
          <p:cNvSpPr txBox="1"/>
          <p:nvPr/>
        </p:nvSpPr>
        <p:spPr>
          <a:xfrm>
            <a:off x="2516346" y="6502011"/>
            <a:ext cx="130485" cy="611505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5000"/>
              </a:lnSpc>
            </a:pPr>
            <a:r>
              <a:rPr sz="1150" b="1" dirty="0">
                <a:solidFill>
                  <a:srgbClr val="FFFFFF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６８０円</a:t>
            </a:r>
            <a:endParaRPr sz="1150" b="1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59" name="object 5">
            <a:extLst>
              <a:ext uri="{FF2B5EF4-FFF2-40B4-BE49-F238E27FC236}">
                <a16:creationId xmlns:a16="http://schemas.microsoft.com/office/drawing/2014/main" id="{987ECCBD-47C8-AD45-94D0-352B69A17192}"/>
              </a:ext>
            </a:extLst>
          </p:cNvPr>
          <p:cNvSpPr/>
          <p:nvPr/>
        </p:nvSpPr>
        <p:spPr>
          <a:xfrm>
            <a:off x="399190" y="574395"/>
            <a:ext cx="2040255" cy="1419225"/>
          </a:xfrm>
          <a:custGeom>
            <a:avLst/>
            <a:gdLst/>
            <a:ahLst/>
            <a:cxnLst/>
            <a:rect l="l" t="t" r="r" b="b"/>
            <a:pathLst>
              <a:path w="2040255" h="1419225">
                <a:moveTo>
                  <a:pt x="2039848" y="1419021"/>
                </a:moveTo>
                <a:lnTo>
                  <a:pt x="0" y="1419021"/>
                </a:lnTo>
                <a:lnTo>
                  <a:pt x="0" y="0"/>
                </a:lnTo>
                <a:lnTo>
                  <a:pt x="2039848" y="0"/>
                </a:lnTo>
                <a:lnTo>
                  <a:pt x="2039848" y="1419021"/>
                </a:lnTo>
                <a:close/>
              </a:path>
            </a:pathLst>
          </a:custGeom>
          <a:solidFill>
            <a:srgbClr val="58595B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60" name="object 6">
            <a:extLst>
              <a:ext uri="{FF2B5EF4-FFF2-40B4-BE49-F238E27FC236}">
                <a16:creationId xmlns:a16="http://schemas.microsoft.com/office/drawing/2014/main" id="{6A041AF2-B55E-D943-9427-8668A1892773}"/>
              </a:ext>
            </a:extLst>
          </p:cNvPr>
          <p:cNvSpPr/>
          <p:nvPr/>
        </p:nvSpPr>
        <p:spPr>
          <a:xfrm>
            <a:off x="1074839" y="446303"/>
            <a:ext cx="2137410" cy="256540"/>
          </a:xfrm>
          <a:custGeom>
            <a:avLst/>
            <a:gdLst/>
            <a:ahLst/>
            <a:cxnLst/>
            <a:rect l="l" t="t" r="r" b="b"/>
            <a:pathLst>
              <a:path w="2137410" h="256539">
                <a:moveTo>
                  <a:pt x="2136978" y="256209"/>
                </a:moveTo>
                <a:lnTo>
                  <a:pt x="0" y="256209"/>
                </a:lnTo>
                <a:lnTo>
                  <a:pt x="0" y="0"/>
                </a:lnTo>
                <a:lnTo>
                  <a:pt x="2136978" y="0"/>
                </a:lnTo>
                <a:lnTo>
                  <a:pt x="2136978" y="2562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b="1">
              <a:latin typeface="Yu Mincho Demibold" panose="02020400000000000000" pitchFamily="18" charset="-128"/>
              <a:ea typeface="Yu Mincho Demibold" panose="02020400000000000000" pitchFamily="18" charset="-128"/>
            </a:endParaRPr>
          </a:p>
        </p:txBody>
      </p:sp>
      <p:sp>
        <p:nvSpPr>
          <p:cNvPr id="61" name="object 2">
            <a:extLst>
              <a:ext uri="{FF2B5EF4-FFF2-40B4-BE49-F238E27FC236}">
                <a16:creationId xmlns:a16="http://schemas.microsoft.com/office/drawing/2014/main" id="{753CAB2B-9B49-384F-A2CA-C2D88F47A4AD}"/>
              </a:ext>
            </a:extLst>
          </p:cNvPr>
          <p:cNvSpPr txBox="1"/>
          <p:nvPr/>
        </p:nvSpPr>
        <p:spPr>
          <a:xfrm>
            <a:off x="1155700" y="504825"/>
            <a:ext cx="2137410" cy="149015"/>
          </a:xfrm>
          <a:prstGeom prst="rect">
            <a:avLst/>
          </a:prstGeom>
          <a:noFill/>
        </p:spPr>
        <p:txBody>
          <a:bodyPr vert="horz" wrap="square" lIns="0" tIns="44450" rIns="0" bIns="0" rtlCol="0">
            <a:spAutoFit/>
          </a:bodyPr>
          <a:lstStyle/>
          <a:p>
            <a:pPr>
              <a:lnSpc>
                <a:spcPts val="655"/>
              </a:lnSpc>
              <a:spcBef>
                <a:spcPts val="350"/>
              </a:spcBef>
            </a:pPr>
            <a:r>
              <a:rPr sz="1000" b="1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メニュー名が入ります</a:t>
            </a:r>
            <a:endParaRPr sz="10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sp>
        <p:nvSpPr>
          <p:cNvPr id="62" name="object 28">
            <a:extLst>
              <a:ext uri="{FF2B5EF4-FFF2-40B4-BE49-F238E27FC236}">
                <a16:creationId xmlns:a16="http://schemas.microsoft.com/office/drawing/2014/main" id="{B0EE80CA-0573-AB43-A64F-F232DAE96FAF}"/>
              </a:ext>
            </a:extLst>
          </p:cNvPr>
          <p:cNvSpPr txBox="1"/>
          <p:nvPr/>
        </p:nvSpPr>
        <p:spPr>
          <a:xfrm>
            <a:off x="4419633" y="4222750"/>
            <a:ext cx="1841500" cy="14106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380"/>
              </a:spcBef>
              <a:tabLst>
                <a:tab pos="328930" algn="l"/>
                <a:tab pos="1444625" algn="l"/>
              </a:tabLst>
            </a:pPr>
            <a:r>
              <a:rPr sz="600" b="1" spc="105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subtitle</a:t>
            </a:r>
            <a:r>
              <a:rPr sz="600" b="1" spc="135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600" b="1" spc="90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here</a:t>
            </a:r>
            <a:endParaRPr sz="13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198F7D5-49D1-C348-B882-FDD3FD3F24FB}"/>
              </a:ext>
            </a:extLst>
          </p:cNvPr>
          <p:cNvCxnSpPr/>
          <p:nvPr/>
        </p:nvCxnSpPr>
        <p:spPr>
          <a:xfrm flipH="1">
            <a:off x="4448175" y="4340225"/>
            <a:ext cx="54927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58438BD3-F2C0-934C-A2F7-777C67018C68}"/>
              </a:ext>
            </a:extLst>
          </p:cNvPr>
          <p:cNvCxnSpPr/>
          <p:nvPr/>
        </p:nvCxnSpPr>
        <p:spPr>
          <a:xfrm flipH="1">
            <a:off x="5651500" y="4340225"/>
            <a:ext cx="54927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bject 28">
            <a:extLst>
              <a:ext uri="{FF2B5EF4-FFF2-40B4-BE49-F238E27FC236}">
                <a16:creationId xmlns:a16="http://schemas.microsoft.com/office/drawing/2014/main" id="{E398891A-AE8A-E944-B9BA-8BDF59848FF7}"/>
              </a:ext>
            </a:extLst>
          </p:cNvPr>
          <p:cNvSpPr txBox="1"/>
          <p:nvPr/>
        </p:nvSpPr>
        <p:spPr>
          <a:xfrm>
            <a:off x="4419633" y="2486025"/>
            <a:ext cx="1841500" cy="14106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380"/>
              </a:spcBef>
              <a:tabLst>
                <a:tab pos="328930" algn="l"/>
                <a:tab pos="1444625" algn="l"/>
              </a:tabLst>
            </a:pPr>
            <a:r>
              <a:rPr sz="600" b="1" spc="105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subtitle</a:t>
            </a:r>
            <a:r>
              <a:rPr sz="600" b="1" spc="135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600" b="1" spc="90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here</a:t>
            </a:r>
            <a:endParaRPr sz="13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9E846F54-ADAA-654D-B4D4-347699A414D0}"/>
              </a:ext>
            </a:extLst>
          </p:cNvPr>
          <p:cNvCxnSpPr/>
          <p:nvPr/>
        </p:nvCxnSpPr>
        <p:spPr>
          <a:xfrm flipH="1">
            <a:off x="4448175" y="2603500"/>
            <a:ext cx="54927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E5B5F61F-7774-A247-B57B-56756FCBC246}"/>
              </a:ext>
            </a:extLst>
          </p:cNvPr>
          <p:cNvCxnSpPr/>
          <p:nvPr/>
        </p:nvCxnSpPr>
        <p:spPr>
          <a:xfrm flipH="1">
            <a:off x="5651500" y="2603500"/>
            <a:ext cx="54927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bject 28">
            <a:extLst>
              <a:ext uri="{FF2B5EF4-FFF2-40B4-BE49-F238E27FC236}">
                <a16:creationId xmlns:a16="http://schemas.microsoft.com/office/drawing/2014/main" id="{221D3766-A299-C44B-870B-8B17F2602338}"/>
              </a:ext>
            </a:extLst>
          </p:cNvPr>
          <p:cNvSpPr txBox="1"/>
          <p:nvPr/>
        </p:nvSpPr>
        <p:spPr>
          <a:xfrm>
            <a:off x="4419633" y="690777"/>
            <a:ext cx="1841500" cy="14106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380"/>
              </a:spcBef>
              <a:tabLst>
                <a:tab pos="328930" algn="l"/>
                <a:tab pos="1444625" algn="l"/>
              </a:tabLst>
            </a:pPr>
            <a:r>
              <a:rPr sz="600" b="1" spc="105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subtitle</a:t>
            </a:r>
            <a:r>
              <a:rPr sz="600" b="1" spc="135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 </a:t>
            </a:r>
            <a:r>
              <a:rPr sz="600" b="1" spc="90" dirty="0">
                <a:solidFill>
                  <a:srgbClr val="231F20"/>
                </a:solidFill>
                <a:latin typeface="Yu Mincho Demibold" panose="02020400000000000000" pitchFamily="18" charset="-128"/>
                <a:ea typeface="Yu Mincho Demibold" panose="02020400000000000000" pitchFamily="18" charset="-128"/>
                <a:cs typeface="Kozuka Mincho Pr6N"/>
              </a:rPr>
              <a:t>here</a:t>
            </a:r>
            <a:endParaRPr sz="1300" b="1" dirty="0">
              <a:latin typeface="Yu Mincho Demibold" panose="02020400000000000000" pitchFamily="18" charset="-128"/>
              <a:ea typeface="Yu Mincho Demibold" panose="02020400000000000000" pitchFamily="18" charset="-128"/>
              <a:cs typeface="Kozuka Mincho Pr6N"/>
            </a:endParaRPr>
          </a:p>
        </p:txBody>
      </p: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DA34253D-C37F-EC44-89FD-AB2ED0FEB6A2}"/>
              </a:ext>
            </a:extLst>
          </p:cNvPr>
          <p:cNvCxnSpPr/>
          <p:nvPr/>
        </p:nvCxnSpPr>
        <p:spPr>
          <a:xfrm flipH="1">
            <a:off x="4448175" y="808252"/>
            <a:ext cx="54927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AE3D7B0A-5ABC-C64B-8B9F-AA27CF2E9E4E}"/>
              </a:ext>
            </a:extLst>
          </p:cNvPr>
          <p:cNvCxnSpPr/>
          <p:nvPr/>
        </p:nvCxnSpPr>
        <p:spPr>
          <a:xfrm flipH="1">
            <a:off x="5651500" y="808252"/>
            <a:ext cx="54927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316</Words>
  <Application>Microsoft Macintosh PowerPoint</Application>
  <PresentationFormat>ユーザー設定</PresentationFormat>
  <Paragraphs>101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Yu Mincho Demibold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pamphlet05_ura_A4</dc:title>
  <cp:lastModifiedBy>春樹 富永</cp:lastModifiedBy>
  <cp:revision>1</cp:revision>
  <dcterms:created xsi:type="dcterms:W3CDTF">2020-03-24T05:21:03Z</dcterms:created>
  <dcterms:modified xsi:type="dcterms:W3CDTF">2020-03-24T05:21:45Z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2020-03-18T00:00:00Z</vt:filetime>
  </property>
  <property fmtid="{D5CDD505-2E9C-101B-9397-08002B2CF9AE}" pid="3" name="Creator">
    <vt:lpwstr>Adobe Illustrator 24.1 (Macintosh)</vt:lpwstr>
  </property>
  <property fmtid="{D5CDD505-2E9C-101B-9397-08002B2CF9AE}" pid="4" name="LastSaved">
    <vt:filetime>2020-03-24T00:00:00Z</vt:filetime>
  </property>
</Properties>
</file>