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0693400" cy="7562850"/>
  <p:notesSz cx="10693400" cy="756285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06" d="100"/>
          <a:sy n="106" d="100"/>
        </p:scale>
        <p:origin x="1736" y="176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3/18/20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300" b="0" i="0">
                <a:solidFill>
                  <a:srgbClr val="58595B"/>
                </a:solidFill>
                <a:latin typeface="KozMinPr6N-Medium"/>
                <a:cs typeface="KozMinPr6N-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3/18/20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300" b="0" i="0">
                <a:solidFill>
                  <a:srgbClr val="58595B"/>
                </a:solidFill>
                <a:latin typeface="KozMinPr6N-Medium"/>
                <a:cs typeface="KozMinPr6N-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3/18/20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300" b="0" i="0">
                <a:solidFill>
                  <a:srgbClr val="58595B"/>
                </a:solidFill>
                <a:latin typeface="KozMinPr6N-Medium"/>
                <a:cs typeface="KozMinPr6N-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3/18/20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3/18/20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2"/>
            <a:ext cx="10692130" cy="7560309"/>
          </a:xfrm>
          <a:custGeom>
            <a:avLst/>
            <a:gdLst/>
            <a:ahLst/>
            <a:cxnLst/>
            <a:rect l="l" t="t" r="r" b="b"/>
            <a:pathLst>
              <a:path w="10692130" h="7560309">
                <a:moveTo>
                  <a:pt x="0" y="7559992"/>
                </a:moveTo>
                <a:lnTo>
                  <a:pt x="10692003" y="7559992"/>
                </a:lnTo>
                <a:lnTo>
                  <a:pt x="10692003" y="0"/>
                </a:lnTo>
                <a:lnTo>
                  <a:pt x="0" y="0"/>
                </a:lnTo>
                <a:lnTo>
                  <a:pt x="0" y="7559992"/>
                </a:lnTo>
                <a:close/>
              </a:path>
            </a:pathLst>
          </a:custGeom>
          <a:solidFill>
            <a:srgbClr val="EFE1D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755988" y="456091"/>
            <a:ext cx="1181422" cy="3784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300" b="0" i="0">
                <a:solidFill>
                  <a:srgbClr val="58595B"/>
                </a:solidFill>
                <a:latin typeface="KozMinPr6N-Medium"/>
                <a:cs typeface="KozMinPr6N-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3/18/20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図 16">
            <a:extLst>
              <a:ext uri="{FF2B5EF4-FFF2-40B4-BE49-F238E27FC236}">
                <a16:creationId xmlns:a16="http://schemas.microsoft.com/office/drawing/2014/main" id="{073DB55D-57CB-0E46-926F-2F61C350C7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612" y="351442"/>
            <a:ext cx="2677775" cy="584840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662592" y="459342"/>
            <a:ext cx="1276512" cy="36869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b="1" spc="5" dirty="0">
                <a:latin typeface="Times" pitchFamily="2" charset="0"/>
              </a:rPr>
              <a:t>ACCESS</a:t>
            </a:r>
          </a:p>
        </p:txBody>
      </p:sp>
      <p:sp>
        <p:nvSpPr>
          <p:cNvPr id="4" name="object 4"/>
          <p:cNvSpPr/>
          <p:nvPr/>
        </p:nvSpPr>
        <p:spPr>
          <a:xfrm>
            <a:off x="4049090" y="963129"/>
            <a:ext cx="2468245" cy="1734820"/>
          </a:xfrm>
          <a:custGeom>
            <a:avLst/>
            <a:gdLst/>
            <a:ahLst/>
            <a:cxnLst/>
            <a:rect l="l" t="t" r="r" b="b"/>
            <a:pathLst>
              <a:path w="2468245" h="1734820">
                <a:moveTo>
                  <a:pt x="2468130" y="1734350"/>
                </a:moveTo>
                <a:lnTo>
                  <a:pt x="0" y="1734350"/>
                </a:lnTo>
                <a:lnTo>
                  <a:pt x="0" y="0"/>
                </a:lnTo>
                <a:lnTo>
                  <a:pt x="2468130" y="0"/>
                </a:lnTo>
                <a:lnTo>
                  <a:pt x="2468130" y="173435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009838" y="5263195"/>
            <a:ext cx="2546985" cy="1900555"/>
          </a:xfrm>
          <a:custGeom>
            <a:avLst/>
            <a:gdLst/>
            <a:ahLst/>
            <a:cxnLst/>
            <a:rect l="l" t="t" r="r" b="b"/>
            <a:pathLst>
              <a:path w="2546984" h="1900554">
                <a:moveTo>
                  <a:pt x="2397658" y="0"/>
                </a:moveTo>
                <a:lnTo>
                  <a:pt x="148970" y="0"/>
                </a:lnTo>
                <a:lnTo>
                  <a:pt x="101881" y="7595"/>
                </a:lnTo>
                <a:lnTo>
                  <a:pt x="60986" y="28744"/>
                </a:lnTo>
                <a:lnTo>
                  <a:pt x="28740" y="60995"/>
                </a:lnTo>
                <a:lnTo>
                  <a:pt x="7593" y="101892"/>
                </a:lnTo>
                <a:lnTo>
                  <a:pt x="0" y="148983"/>
                </a:lnTo>
                <a:lnTo>
                  <a:pt x="0" y="1751520"/>
                </a:lnTo>
                <a:lnTo>
                  <a:pt x="7593" y="1798604"/>
                </a:lnTo>
                <a:lnTo>
                  <a:pt x="28740" y="1839494"/>
                </a:lnTo>
                <a:lnTo>
                  <a:pt x="60986" y="1871739"/>
                </a:lnTo>
                <a:lnTo>
                  <a:pt x="101881" y="1892885"/>
                </a:lnTo>
                <a:lnTo>
                  <a:pt x="148970" y="1900478"/>
                </a:lnTo>
                <a:lnTo>
                  <a:pt x="2397658" y="1900478"/>
                </a:lnTo>
                <a:lnTo>
                  <a:pt x="2444748" y="1892885"/>
                </a:lnTo>
                <a:lnTo>
                  <a:pt x="2485642" y="1871739"/>
                </a:lnTo>
                <a:lnTo>
                  <a:pt x="2517889" y="1839494"/>
                </a:lnTo>
                <a:lnTo>
                  <a:pt x="2539035" y="1798604"/>
                </a:lnTo>
                <a:lnTo>
                  <a:pt x="2546629" y="1751520"/>
                </a:lnTo>
                <a:lnTo>
                  <a:pt x="2546629" y="148983"/>
                </a:lnTo>
                <a:lnTo>
                  <a:pt x="2539035" y="101892"/>
                </a:lnTo>
                <a:lnTo>
                  <a:pt x="2517889" y="60995"/>
                </a:lnTo>
                <a:lnTo>
                  <a:pt x="2485642" y="28744"/>
                </a:lnTo>
                <a:lnTo>
                  <a:pt x="2444748" y="7595"/>
                </a:lnTo>
                <a:lnTo>
                  <a:pt x="239765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/>
          <p:nvPr/>
        </p:nvSpPr>
        <p:spPr>
          <a:xfrm>
            <a:off x="4003488" y="5256850"/>
            <a:ext cx="2559685" cy="1913255"/>
          </a:xfrm>
          <a:custGeom>
            <a:avLst/>
            <a:gdLst/>
            <a:ahLst/>
            <a:cxnLst/>
            <a:rect l="l" t="t" r="r" b="b"/>
            <a:pathLst>
              <a:path w="2559684" h="1913254">
                <a:moveTo>
                  <a:pt x="2404008" y="0"/>
                </a:moveTo>
                <a:lnTo>
                  <a:pt x="155321" y="0"/>
                </a:lnTo>
                <a:lnTo>
                  <a:pt x="106278" y="7931"/>
                </a:lnTo>
                <a:lnTo>
                  <a:pt x="63647" y="30006"/>
                </a:lnTo>
                <a:lnTo>
                  <a:pt x="30006" y="63647"/>
                </a:lnTo>
                <a:lnTo>
                  <a:pt x="7931" y="106278"/>
                </a:lnTo>
                <a:lnTo>
                  <a:pt x="0" y="155321"/>
                </a:lnTo>
                <a:lnTo>
                  <a:pt x="0" y="1757857"/>
                </a:lnTo>
                <a:lnTo>
                  <a:pt x="7931" y="1806895"/>
                </a:lnTo>
                <a:lnTo>
                  <a:pt x="30006" y="1849525"/>
                </a:lnTo>
                <a:lnTo>
                  <a:pt x="63647" y="1883169"/>
                </a:lnTo>
                <a:lnTo>
                  <a:pt x="106278" y="1905246"/>
                </a:lnTo>
                <a:lnTo>
                  <a:pt x="155321" y="1913178"/>
                </a:lnTo>
                <a:lnTo>
                  <a:pt x="2404008" y="1913178"/>
                </a:lnTo>
                <a:lnTo>
                  <a:pt x="2453050" y="1905246"/>
                </a:lnTo>
                <a:lnTo>
                  <a:pt x="2462257" y="1900478"/>
                </a:lnTo>
                <a:lnTo>
                  <a:pt x="155321" y="1900478"/>
                </a:lnTo>
                <a:lnTo>
                  <a:pt x="110291" y="1893195"/>
                </a:lnTo>
                <a:lnTo>
                  <a:pt x="71146" y="1872924"/>
                </a:lnTo>
                <a:lnTo>
                  <a:pt x="40254" y="1842032"/>
                </a:lnTo>
                <a:lnTo>
                  <a:pt x="19983" y="1802887"/>
                </a:lnTo>
                <a:lnTo>
                  <a:pt x="12700" y="1757857"/>
                </a:lnTo>
                <a:lnTo>
                  <a:pt x="12700" y="155321"/>
                </a:lnTo>
                <a:lnTo>
                  <a:pt x="19983" y="110291"/>
                </a:lnTo>
                <a:lnTo>
                  <a:pt x="40254" y="71146"/>
                </a:lnTo>
                <a:lnTo>
                  <a:pt x="71146" y="40254"/>
                </a:lnTo>
                <a:lnTo>
                  <a:pt x="110291" y="19983"/>
                </a:lnTo>
                <a:lnTo>
                  <a:pt x="155321" y="12700"/>
                </a:lnTo>
                <a:lnTo>
                  <a:pt x="2462260" y="12700"/>
                </a:lnTo>
                <a:lnTo>
                  <a:pt x="2453050" y="7931"/>
                </a:lnTo>
                <a:lnTo>
                  <a:pt x="2404008" y="0"/>
                </a:lnTo>
                <a:close/>
              </a:path>
              <a:path w="2559684" h="1913254">
                <a:moveTo>
                  <a:pt x="2462260" y="12700"/>
                </a:moveTo>
                <a:lnTo>
                  <a:pt x="2404008" y="12700"/>
                </a:lnTo>
                <a:lnTo>
                  <a:pt x="2449038" y="19983"/>
                </a:lnTo>
                <a:lnTo>
                  <a:pt x="2488182" y="40254"/>
                </a:lnTo>
                <a:lnTo>
                  <a:pt x="2519074" y="71146"/>
                </a:lnTo>
                <a:lnTo>
                  <a:pt x="2539346" y="110291"/>
                </a:lnTo>
                <a:lnTo>
                  <a:pt x="2546629" y="155321"/>
                </a:lnTo>
                <a:lnTo>
                  <a:pt x="2546629" y="1757857"/>
                </a:lnTo>
                <a:lnTo>
                  <a:pt x="2539346" y="1802887"/>
                </a:lnTo>
                <a:lnTo>
                  <a:pt x="2519074" y="1842032"/>
                </a:lnTo>
                <a:lnTo>
                  <a:pt x="2488182" y="1872924"/>
                </a:lnTo>
                <a:lnTo>
                  <a:pt x="2449038" y="1893195"/>
                </a:lnTo>
                <a:lnTo>
                  <a:pt x="2404008" y="1900478"/>
                </a:lnTo>
                <a:lnTo>
                  <a:pt x="2462257" y="1900478"/>
                </a:lnTo>
                <a:lnTo>
                  <a:pt x="2495681" y="1883169"/>
                </a:lnTo>
                <a:lnTo>
                  <a:pt x="2529323" y="1849525"/>
                </a:lnTo>
                <a:lnTo>
                  <a:pt x="2551398" y="1806895"/>
                </a:lnTo>
                <a:lnTo>
                  <a:pt x="2559329" y="1757857"/>
                </a:lnTo>
                <a:lnTo>
                  <a:pt x="2559329" y="155321"/>
                </a:lnTo>
                <a:lnTo>
                  <a:pt x="2551398" y="106278"/>
                </a:lnTo>
                <a:lnTo>
                  <a:pt x="2529323" y="63647"/>
                </a:lnTo>
                <a:lnTo>
                  <a:pt x="2495681" y="30006"/>
                </a:lnTo>
                <a:lnTo>
                  <a:pt x="2462260" y="12700"/>
                </a:lnTo>
                <a:close/>
              </a:path>
            </a:pathLst>
          </a:custGeom>
          <a:solidFill>
            <a:srgbClr val="8A6D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93398" y="4251431"/>
            <a:ext cx="3162935" cy="2859405"/>
          </a:xfrm>
          <a:custGeom>
            <a:avLst/>
            <a:gdLst/>
            <a:ahLst/>
            <a:cxnLst/>
            <a:rect l="l" t="t" r="r" b="b"/>
            <a:pathLst>
              <a:path w="3162935" h="2859404">
                <a:moveTo>
                  <a:pt x="2959277" y="0"/>
                </a:moveTo>
                <a:lnTo>
                  <a:pt x="203631" y="0"/>
                </a:lnTo>
                <a:lnTo>
                  <a:pt x="156942" y="5378"/>
                </a:lnTo>
                <a:lnTo>
                  <a:pt x="114081" y="20697"/>
                </a:lnTo>
                <a:lnTo>
                  <a:pt x="76272" y="44735"/>
                </a:lnTo>
                <a:lnTo>
                  <a:pt x="44736" y="76269"/>
                </a:lnTo>
                <a:lnTo>
                  <a:pt x="20698" y="114076"/>
                </a:lnTo>
                <a:lnTo>
                  <a:pt x="5378" y="156934"/>
                </a:lnTo>
                <a:lnTo>
                  <a:pt x="0" y="203619"/>
                </a:lnTo>
                <a:lnTo>
                  <a:pt x="0" y="2655341"/>
                </a:lnTo>
                <a:lnTo>
                  <a:pt x="5378" y="2702030"/>
                </a:lnTo>
                <a:lnTo>
                  <a:pt x="20698" y="2744891"/>
                </a:lnTo>
                <a:lnTo>
                  <a:pt x="44736" y="2782700"/>
                </a:lnTo>
                <a:lnTo>
                  <a:pt x="76272" y="2814236"/>
                </a:lnTo>
                <a:lnTo>
                  <a:pt x="114081" y="2838275"/>
                </a:lnTo>
                <a:lnTo>
                  <a:pt x="156942" y="2853594"/>
                </a:lnTo>
                <a:lnTo>
                  <a:pt x="203631" y="2858973"/>
                </a:lnTo>
                <a:lnTo>
                  <a:pt x="2959277" y="2858973"/>
                </a:lnTo>
                <a:lnTo>
                  <a:pt x="3005967" y="2853594"/>
                </a:lnTo>
                <a:lnTo>
                  <a:pt x="3048828" y="2838275"/>
                </a:lnTo>
                <a:lnTo>
                  <a:pt x="3086637" y="2814236"/>
                </a:lnTo>
                <a:lnTo>
                  <a:pt x="3118172" y="2782700"/>
                </a:lnTo>
                <a:lnTo>
                  <a:pt x="3142211" y="2744891"/>
                </a:lnTo>
                <a:lnTo>
                  <a:pt x="3157531" y="2702030"/>
                </a:lnTo>
                <a:lnTo>
                  <a:pt x="3162909" y="2655341"/>
                </a:lnTo>
                <a:lnTo>
                  <a:pt x="3162909" y="203619"/>
                </a:lnTo>
                <a:lnTo>
                  <a:pt x="3157531" y="156934"/>
                </a:lnTo>
                <a:lnTo>
                  <a:pt x="3142211" y="114076"/>
                </a:lnTo>
                <a:lnTo>
                  <a:pt x="3118172" y="76269"/>
                </a:lnTo>
                <a:lnTo>
                  <a:pt x="3086637" y="44735"/>
                </a:lnTo>
                <a:lnTo>
                  <a:pt x="3048828" y="20697"/>
                </a:lnTo>
                <a:lnTo>
                  <a:pt x="3005967" y="5378"/>
                </a:lnTo>
                <a:lnTo>
                  <a:pt x="295927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84724" y="4242749"/>
            <a:ext cx="3180715" cy="2876550"/>
          </a:xfrm>
          <a:custGeom>
            <a:avLst/>
            <a:gdLst/>
            <a:ahLst/>
            <a:cxnLst/>
            <a:rect l="l" t="t" r="r" b="b"/>
            <a:pathLst>
              <a:path w="3180715" h="2876550">
                <a:moveTo>
                  <a:pt x="2967951" y="0"/>
                </a:moveTo>
                <a:lnTo>
                  <a:pt x="212305" y="0"/>
                </a:lnTo>
                <a:lnTo>
                  <a:pt x="163684" y="5616"/>
                </a:lnTo>
                <a:lnTo>
                  <a:pt x="119019" y="21611"/>
                </a:lnTo>
                <a:lnTo>
                  <a:pt x="79596" y="46699"/>
                </a:lnTo>
                <a:lnTo>
                  <a:pt x="46699" y="79596"/>
                </a:lnTo>
                <a:lnTo>
                  <a:pt x="21611" y="119019"/>
                </a:lnTo>
                <a:lnTo>
                  <a:pt x="5616" y="163684"/>
                </a:lnTo>
                <a:lnTo>
                  <a:pt x="0" y="212305"/>
                </a:lnTo>
                <a:lnTo>
                  <a:pt x="0" y="2664015"/>
                </a:lnTo>
                <a:lnTo>
                  <a:pt x="5616" y="2712637"/>
                </a:lnTo>
                <a:lnTo>
                  <a:pt x="21611" y="2757303"/>
                </a:lnTo>
                <a:lnTo>
                  <a:pt x="46699" y="2796729"/>
                </a:lnTo>
                <a:lnTo>
                  <a:pt x="79596" y="2829629"/>
                </a:lnTo>
                <a:lnTo>
                  <a:pt x="119019" y="2854720"/>
                </a:lnTo>
                <a:lnTo>
                  <a:pt x="163684" y="2870716"/>
                </a:lnTo>
                <a:lnTo>
                  <a:pt x="212305" y="2876334"/>
                </a:lnTo>
                <a:lnTo>
                  <a:pt x="2967951" y="2876334"/>
                </a:lnTo>
                <a:lnTo>
                  <a:pt x="3016573" y="2870716"/>
                </a:lnTo>
                <a:lnTo>
                  <a:pt x="3049362" y="2858973"/>
                </a:lnTo>
                <a:lnTo>
                  <a:pt x="212305" y="2858973"/>
                </a:lnTo>
                <a:lnTo>
                  <a:pt x="167661" y="2853815"/>
                </a:lnTo>
                <a:lnTo>
                  <a:pt x="126649" y="2839128"/>
                </a:lnTo>
                <a:lnTo>
                  <a:pt x="90450" y="2816090"/>
                </a:lnTo>
                <a:lnTo>
                  <a:pt x="60242" y="2785881"/>
                </a:lnTo>
                <a:lnTo>
                  <a:pt x="37205" y="2749680"/>
                </a:lnTo>
                <a:lnTo>
                  <a:pt x="22518" y="2708665"/>
                </a:lnTo>
                <a:lnTo>
                  <a:pt x="17360" y="2664015"/>
                </a:lnTo>
                <a:lnTo>
                  <a:pt x="17360" y="212305"/>
                </a:lnTo>
                <a:lnTo>
                  <a:pt x="22518" y="167661"/>
                </a:lnTo>
                <a:lnTo>
                  <a:pt x="37205" y="126649"/>
                </a:lnTo>
                <a:lnTo>
                  <a:pt x="60242" y="90450"/>
                </a:lnTo>
                <a:lnTo>
                  <a:pt x="90450" y="60242"/>
                </a:lnTo>
                <a:lnTo>
                  <a:pt x="126649" y="37205"/>
                </a:lnTo>
                <a:lnTo>
                  <a:pt x="167661" y="22518"/>
                </a:lnTo>
                <a:lnTo>
                  <a:pt x="212305" y="17360"/>
                </a:lnTo>
                <a:lnTo>
                  <a:pt x="3049368" y="17360"/>
                </a:lnTo>
                <a:lnTo>
                  <a:pt x="3016573" y="5616"/>
                </a:lnTo>
                <a:lnTo>
                  <a:pt x="2967951" y="0"/>
                </a:lnTo>
                <a:close/>
              </a:path>
              <a:path w="3180715" h="2876550">
                <a:moveTo>
                  <a:pt x="3049368" y="17360"/>
                </a:moveTo>
                <a:lnTo>
                  <a:pt x="2967951" y="17360"/>
                </a:lnTo>
                <a:lnTo>
                  <a:pt x="3012596" y="22518"/>
                </a:lnTo>
                <a:lnTo>
                  <a:pt x="3053608" y="37205"/>
                </a:lnTo>
                <a:lnTo>
                  <a:pt x="3089807" y="60242"/>
                </a:lnTo>
                <a:lnTo>
                  <a:pt x="3120015" y="90450"/>
                </a:lnTo>
                <a:lnTo>
                  <a:pt x="3143052" y="126649"/>
                </a:lnTo>
                <a:lnTo>
                  <a:pt x="3157739" y="167661"/>
                </a:lnTo>
                <a:lnTo>
                  <a:pt x="3162896" y="212305"/>
                </a:lnTo>
                <a:lnTo>
                  <a:pt x="3162896" y="2664015"/>
                </a:lnTo>
                <a:lnTo>
                  <a:pt x="3157739" y="2708665"/>
                </a:lnTo>
                <a:lnTo>
                  <a:pt x="3143052" y="2749680"/>
                </a:lnTo>
                <a:lnTo>
                  <a:pt x="3120015" y="2785881"/>
                </a:lnTo>
                <a:lnTo>
                  <a:pt x="3089807" y="2816090"/>
                </a:lnTo>
                <a:lnTo>
                  <a:pt x="3053608" y="2839128"/>
                </a:lnTo>
                <a:lnTo>
                  <a:pt x="3012596" y="2853815"/>
                </a:lnTo>
                <a:lnTo>
                  <a:pt x="2967951" y="2858973"/>
                </a:lnTo>
                <a:lnTo>
                  <a:pt x="3049362" y="2858973"/>
                </a:lnTo>
                <a:lnTo>
                  <a:pt x="3100660" y="2829629"/>
                </a:lnTo>
                <a:lnTo>
                  <a:pt x="3133558" y="2796729"/>
                </a:lnTo>
                <a:lnTo>
                  <a:pt x="3158646" y="2757303"/>
                </a:lnTo>
                <a:lnTo>
                  <a:pt x="3174640" y="2712637"/>
                </a:lnTo>
                <a:lnTo>
                  <a:pt x="3180257" y="2664015"/>
                </a:lnTo>
                <a:lnTo>
                  <a:pt x="3180257" y="212305"/>
                </a:lnTo>
                <a:lnTo>
                  <a:pt x="3174640" y="163684"/>
                </a:lnTo>
                <a:lnTo>
                  <a:pt x="3158646" y="119019"/>
                </a:lnTo>
                <a:lnTo>
                  <a:pt x="3133558" y="79596"/>
                </a:lnTo>
                <a:lnTo>
                  <a:pt x="3100660" y="46699"/>
                </a:lnTo>
                <a:lnTo>
                  <a:pt x="3061237" y="21611"/>
                </a:lnTo>
                <a:lnTo>
                  <a:pt x="3049368" y="17360"/>
                </a:lnTo>
                <a:close/>
              </a:path>
            </a:pathLst>
          </a:custGeom>
          <a:solidFill>
            <a:srgbClr val="8A6D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4632783" y="5806015"/>
            <a:ext cx="1930390" cy="3052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900" b="1" dirty="0">
                <a:solidFill>
                  <a:srgbClr val="8A6D68"/>
                </a:solidFill>
                <a:latin typeface="Arial Narrow" panose="020B0604020202020204" pitchFamily="34" charset="0"/>
                <a:ea typeface="Yu Gothic Medium" panose="020B0400000000000000" pitchFamily="34" charset="-128"/>
                <a:cs typeface="Arial Narrow" panose="020B0604020202020204" pitchFamily="34" charset="0"/>
              </a:rPr>
              <a:t>000-0000-0000</a:t>
            </a:r>
            <a:endParaRPr sz="1900" b="1" dirty="0">
              <a:latin typeface="Arial Narrow" panose="020B0604020202020204" pitchFamily="34" charset="0"/>
              <a:ea typeface="Yu Gothic Medium" panose="020B0400000000000000" pitchFamily="34" charset="-128"/>
              <a:cs typeface="Arial Narrow" panose="020B0604020202020204" pitchFamily="34" charset="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269468" y="6390007"/>
            <a:ext cx="2144031" cy="283411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70"/>
              </a:spcBef>
            </a:pPr>
            <a:r>
              <a:rPr sz="1200" b="1" spc="-110" dirty="0" err="1">
                <a:solidFill>
                  <a:srgbClr val="8A6D68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zGoPr6N-Medium"/>
              </a:rPr>
              <a:t>サ</a:t>
            </a:r>
            <a:r>
              <a:rPr sz="1200" b="1" spc="-135" dirty="0" err="1">
                <a:solidFill>
                  <a:srgbClr val="8A6D68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zGoPr6N-Medium"/>
              </a:rPr>
              <a:t>ン</a:t>
            </a:r>
            <a:r>
              <a:rPr sz="1200" b="1" spc="-60" dirty="0" err="1">
                <a:solidFill>
                  <a:srgbClr val="8A6D68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zGoPr6N-Medium"/>
              </a:rPr>
              <a:t>プ</a:t>
            </a:r>
            <a:r>
              <a:rPr sz="1200" b="1" spc="-50" dirty="0" err="1">
                <a:solidFill>
                  <a:srgbClr val="8A6D68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zGoPr6N-Medium"/>
              </a:rPr>
              <a:t>ル</a:t>
            </a:r>
            <a:r>
              <a:rPr sz="1200" b="1" spc="-40" dirty="0" err="1">
                <a:solidFill>
                  <a:srgbClr val="8A6D68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zGoPr6N-Medium"/>
              </a:rPr>
              <a:t>ネ</a:t>
            </a:r>
            <a:r>
              <a:rPr sz="1200" b="1" spc="-60" dirty="0" err="1">
                <a:solidFill>
                  <a:srgbClr val="8A6D68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zGoPr6N-Medium"/>
              </a:rPr>
              <a:t>ーム</a:t>
            </a:r>
            <a:endParaRPr sz="700" b="1" dirty="0">
              <a:latin typeface="Yu Gothic" panose="020B0400000000000000" pitchFamily="34" charset="-128"/>
              <a:ea typeface="Yu Gothic" panose="020B0400000000000000" pitchFamily="34" charset="-128"/>
              <a:cs typeface="KozGoPr6N-Medium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745222" y="5437914"/>
            <a:ext cx="1089025" cy="230832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400" b="1" spc="20" dirty="0">
                <a:solidFill>
                  <a:srgbClr val="8A6D68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zGoPr6N-Medium"/>
              </a:rPr>
              <a:t>お</a:t>
            </a:r>
            <a:r>
              <a:rPr sz="1400" b="1" spc="5" dirty="0">
                <a:solidFill>
                  <a:srgbClr val="8A6D68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zGoPr6N-Medium"/>
              </a:rPr>
              <a:t>問い</a:t>
            </a:r>
            <a:r>
              <a:rPr sz="1400" b="1" spc="-25" dirty="0">
                <a:solidFill>
                  <a:srgbClr val="8A6D68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zGoPr6N-Medium"/>
              </a:rPr>
              <a:t>合わせ</a:t>
            </a:r>
            <a:endParaRPr sz="1400" b="1" dirty="0">
              <a:latin typeface="Yu Gothic" panose="020B0400000000000000" pitchFamily="34" charset="-128"/>
              <a:ea typeface="Yu Gothic" panose="020B0400000000000000" pitchFamily="34" charset="-128"/>
              <a:cs typeface="KozGoPr6N-Medium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007817" y="4786085"/>
            <a:ext cx="1948474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225" dirty="0">
                <a:solidFill>
                  <a:srgbClr val="8A6D68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GoPr6N-Medium"/>
              </a:rPr>
              <a:t>・</a:t>
            </a:r>
            <a:r>
              <a:rPr sz="900" dirty="0">
                <a:solidFill>
                  <a:srgbClr val="8A6D68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GoPr6N-Medium"/>
              </a:rPr>
              <a:t>●●駅</a:t>
            </a:r>
            <a:r>
              <a:rPr sz="900" spc="-85" dirty="0">
                <a:solidFill>
                  <a:srgbClr val="8A6D68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GoPr6N-Medium"/>
              </a:rPr>
              <a:t>か</a:t>
            </a:r>
            <a:r>
              <a:rPr sz="900" spc="-75" dirty="0">
                <a:solidFill>
                  <a:srgbClr val="8A6D68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GoPr6N-Medium"/>
              </a:rPr>
              <a:t>ら</a:t>
            </a:r>
            <a:r>
              <a:rPr sz="900" dirty="0">
                <a:solidFill>
                  <a:srgbClr val="8A6D68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GoPr6N-Medium"/>
              </a:rPr>
              <a:t>徒歩</a:t>
            </a:r>
            <a:r>
              <a:rPr sz="900" spc="-20" dirty="0">
                <a:solidFill>
                  <a:srgbClr val="8A6D68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GoPr6N-Medium"/>
              </a:rPr>
              <a:t> </a:t>
            </a:r>
            <a:r>
              <a:rPr sz="900" dirty="0">
                <a:solidFill>
                  <a:srgbClr val="8A6D68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GoPr6N-Medium"/>
              </a:rPr>
              <a:t>5</a:t>
            </a:r>
            <a:r>
              <a:rPr sz="900" spc="-20" dirty="0">
                <a:solidFill>
                  <a:srgbClr val="8A6D68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GoPr6N-Medium"/>
              </a:rPr>
              <a:t> 分</a:t>
            </a:r>
            <a:r>
              <a:rPr sz="900" spc="-65" dirty="0">
                <a:solidFill>
                  <a:srgbClr val="8A6D68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GoPr6N-Medium"/>
              </a:rPr>
              <a:t>に</a:t>
            </a:r>
            <a:r>
              <a:rPr sz="900" spc="-145" dirty="0">
                <a:solidFill>
                  <a:srgbClr val="8A6D68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GoPr6N-Medium"/>
              </a:rPr>
              <a:t>あ</a:t>
            </a:r>
            <a:r>
              <a:rPr sz="900" spc="-175" dirty="0">
                <a:solidFill>
                  <a:srgbClr val="8A6D68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GoPr6N-Medium"/>
              </a:rPr>
              <a:t>り</a:t>
            </a:r>
            <a:r>
              <a:rPr sz="900" spc="-75" dirty="0">
                <a:solidFill>
                  <a:srgbClr val="8A6D68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GoPr6N-Medium"/>
              </a:rPr>
              <a:t>ま</a:t>
            </a:r>
            <a:r>
              <a:rPr sz="900" spc="-100" dirty="0">
                <a:solidFill>
                  <a:srgbClr val="8A6D68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GoPr6N-Medium"/>
              </a:rPr>
              <a:t>す</a:t>
            </a:r>
            <a:r>
              <a:rPr sz="900" dirty="0">
                <a:solidFill>
                  <a:srgbClr val="8A6D68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GoPr6N-Medium"/>
              </a:rPr>
              <a:t>。</a:t>
            </a:r>
            <a:endParaRPr sz="900" dirty="0">
              <a:latin typeface="Yu Gothic Medium" panose="020B0400000000000000" pitchFamily="34" charset="-128"/>
              <a:ea typeface="Yu Gothic Medium" panose="020B0400000000000000" pitchFamily="34" charset="-128"/>
              <a:cs typeface="KozGoPr6N-Medium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4271966" y="5887356"/>
            <a:ext cx="329565" cy="168910"/>
          </a:xfrm>
          <a:custGeom>
            <a:avLst/>
            <a:gdLst/>
            <a:ahLst/>
            <a:cxnLst/>
            <a:rect l="l" t="t" r="r" b="b"/>
            <a:pathLst>
              <a:path w="329564" h="168910">
                <a:moveTo>
                  <a:pt x="289547" y="0"/>
                </a:moveTo>
                <a:lnTo>
                  <a:pt x="39649" y="0"/>
                </a:lnTo>
                <a:lnTo>
                  <a:pt x="24217" y="3118"/>
                </a:lnTo>
                <a:lnTo>
                  <a:pt x="11614" y="11618"/>
                </a:lnTo>
                <a:lnTo>
                  <a:pt x="3116" y="24222"/>
                </a:lnTo>
                <a:lnTo>
                  <a:pt x="0" y="39649"/>
                </a:lnTo>
                <a:lnTo>
                  <a:pt x="0" y="128778"/>
                </a:lnTo>
                <a:lnTo>
                  <a:pt x="3116" y="144215"/>
                </a:lnTo>
                <a:lnTo>
                  <a:pt x="11614" y="156818"/>
                </a:lnTo>
                <a:lnTo>
                  <a:pt x="24217" y="165312"/>
                </a:lnTo>
                <a:lnTo>
                  <a:pt x="39649" y="168427"/>
                </a:lnTo>
                <a:lnTo>
                  <a:pt x="289547" y="168427"/>
                </a:lnTo>
                <a:lnTo>
                  <a:pt x="304979" y="165312"/>
                </a:lnTo>
                <a:lnTo>
                  <a:pt x="317582" y="156818"/>
                </a:lnTo>
                <a:lnTo>
                  <a:pt x="326080" y="144215"/>
                </a:lnTo>
                <a:lnTo>
                  <a:pt x="329196" y="128778"/>
                </a:lnTo>
                <a:lnTo>
                  <a:pt x="329196" y="39649"/>
                </a:lnTo>
                <a:lnTo>
                  <a:pt x="326080" y="24222"/>
                </a:lnTo>
                <a:lnTo>
                  <a:pt x="317582" y="11618"/>
                </a:lnTo>
                <a:lnTo>
                  <a:pt x="304979" y="3118"/>
                </a:lnTo>
                <a:lnTo>
                  <a:pt x="289547" y="0"/>
                </a:lnTo>
                <a:close/>
              </a:path>
            </a:pathLst>
          </a:custGeom>
          <a:solidFill>
            <a:srgbClr val="8A6D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4315780" y="5891106"/>
            <a:ext cx="24193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TEL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271966" y="6145041"/>
            <a:ext cx="329565" cy="168910"/>
          </a:xfrm>
          <a:custGeom>
            <a:avLst/>
            <a:gdLst/>
            <a:ahLst/>
            <a:cxnLst/>
            <a:rect l="l" t="t" r="r" b="b"/>
            <a:pathLst>
              <a:path w="329564" h="168910">
                <a:moveTo>
                  <a:pt x="289547" y="0"/>
                </a:moveTo>
                <a:lnTo>
                  <a:pt x="39649" y="0"/>
                </a:lnTo>
                <a:lnTo>
                  <a:pt x="24217" y="3116"/>
                </a:lnTo>
                <a:lnTo>
                  <a:pt x="11614" y="11614"/>
                </a:lnTo>
                <a:lnTo>
                  <a:pt x="3116" y="24217"/>
                </a:lnTo>
                <a:lnTo>
                  <a:pt x="0" y="39649"/>
                </a:lnTo>
                <a:lnTo>
                  <a:pt x="0" y="128777"/>
                </a:lnTo>
                <a:lnTo>
                  <a:pt x="3116" y="144215"/>
                </a:lnTo>
                <a:lnTo>
                  <a:pt x="11614" y="156818"/>
                </a:lnTo>
                <a:lnTo>
                  <a:pt x="24217" y="165312"/>
                </a:lnTo>
                <a:lnTo>
                  <a:pt x="39649" y="168427"/>
                </a:lnTo>
                <a:lnTo>
                  <a:pt x="289547" y="168427"/>
                </a:lnTo>
                <a:lnTo>
                  <a:pt x="304979" y="165312"/>
                </a:lnTo>
                <a:lnTo>
                  <a:pt x="317582" y="156818"/>
                </a:lnTo>
                <a:lnTo>
                  <a:pt x="326080" y="144215"/>
                </a:lnTo>
                <a:lnTo>
                  <a:pt x="329196" y="128777"/>
                </a:lnTo>
                <a:lnTo>
                  <a:pt x="329196" y="39649"/>
                </a:lnTo>
                <a:lnTo>
                  <a:pt x="326080" y="24217"/>
                </a:lnTo>
                <a:lnTo>
                  <a:pt x="317582" y="11614"/>
                </a:lnTo>
                <a:lnTo>
                  <a:pt x="304979" y="3116"/>
                </a:lnTo>
                <a:lnTo>
                  <a:pt x="289547" y="0"/>
                </a:lnTo>
                <a:close/>
              </a:path>
            </a:pathLst>
          </a:custGeom>
          <a:solidFill>
            <a:srgbClr val="8A6D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4257761" y="6127563"/>
            <a:ext cx="396548" cy="22057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350" b="1" baseline="21604" dirty="0">
                <a:solidFill>
                  <a:srgbClr val="FFFFFF"/>
                </a:solidFill>
                <a:latin typeface="Arial" panose="020B0604020202020204" pitchFamily="34" charset="0"/>
                <a:ea typeface="Yu Gothic Medium" panose="020B0400000000000000" pitchFamily="34" charset="-128"/>
                <a:cs typeface="Arial" panose="020B0604020202020204" pitchFamily="34" charset="0"/>
              </a:rPr>
              <a:t>MAIL</a:t>
            </a:r>
            <a:endParaRPr sz="1600" b="1" dirty="0">
              <a:latin typeface="Arial" panose="020B0604020202020204" pitchFamily="34" charset="0"/>
              <a:ea typeface="Yu Gothic Medium" panose="020B0400000000000000" pitchFamily="34" charset="-128"/>
              <a:cs typeface="Arial" panose="020B0604020202020204" pitchFamily="34" charset="0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365227" y="412788"/>
            <a:ext cx="971085" cy="19813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200" spc="5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サロン紹介</a:t>
            </a:r>
            <a:endParaRPr sz="1200" dirty="0">
              <a:latin typeface="Yu Mincho" panose="02020400000000000000" pitchFamily="18" charset="-128"/>
              <a:ea typeface="Yu Mincho" panose="02020400000000000000" pitchFamily="18" charset="-128"/>
              <a:cs typeface="HiraMinProN-W6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57836" y="919840"/>
            <a:ext cx="2870200" cy="7225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6550" marR="380365" indent="165100" algn="ctr">
              <a:lnSpc>
                <a:spcPct val="141000"/>
              </a:lnSpc>
              <a:spcBef>
                <a:spcPts val="100"/>
              </a:spcBef>
            </a:pPr>
            <a:r>
              <a:rPr sz="1100" b="1" dirty="0" err="1">
                <a:solidFill>
                  <a:srgbClr val="8A6D68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HiraMinProN-W6"/>
              </a:rPr>
              <a:t>育児や仕事に追われて</a:t>
            </a:r>
            <a:endParaRPr lang="en-US" altLang="ja-JP" sz="1100" b="1" dirty="0">
              <a:solidFill>
                <a:srgbClr val="8A6D68"/>
              </a:solidFill>
              <a:latin typeface="Yu Mincho Demibold" panose="02020400000000000000" pitchFamily="18" charset="-128"/>
              <a:ea typeface="Yu Mincho Demibold" panose="02020400000000000000" pitchFamily="18" charset="-128"/>
              <a:cs typeface="HiraMinProN-W6"/>
            </a:endParaRPr>
          </a:p>
          <a:p>
            <a:pPr marL="336550" marR="380365" indent="165100" algn="ctr">
              <a:lnSpc>
                <a:spcPct val="141000"/>
              </a:lnSpc>
              <a:spcBef>
                <a:spcPts val="100"/>
              </a:spcBef>
            </a:pPr>
            <a:r>
              <a:rPr lang="ja-JP" altLang="en-US" sz="1100" b="1">
                <a:solidFill>
                  <a:srgbClr val="8A6D68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HiraMinProN-W6"/>
              </a:rPr>
              <a:t>自分</a:t>
            </a:r>
            <a:r>
              <a:rPr sz="1100" b="1" dirty="0" err="1">
                <a:solidFill>
                  <a:srgbClr val="8A6D68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HiraMinProN-W6"/>
              </a:rPr>
              <a:t>の時間がない女性のための</a:t>
            </a:r>
            <a:r>
              <a:rPr sz="1100" b="1" dirty="0">
                <a:solidFill>
                  <a:srgbClr val="8A6D68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HiraMinProN-W6"/>
              </a:rPr>
              <a:t> </a:t>
            </a:r>
            <a:r>
              <a:rPr sz="1100" b="1" dirty="0" err="1">
                <a:solidFill>
                  <a:srgbClr val="8A6D68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HiraMinProN-W6"/>
              </a:rPr>
              <a:t>完全個室プライベートサロン</a:t>
            </a:r>
            <a:endParaRPr sz="11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Rounded M+ 1c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477304" y="2950311"/>
            <a:ext cx="1157605" cy="988694"/>
          </a:xfrm>
          <a:custGeom>
            <a:avLst/>
            <a:gdLst/>
            <a:ahLst/>
            <a:cxnLst/>
            <a:rect l="l" t="t" r="r" b="b"/>
            <a:pathLst>
              <a:path w="1157605" h="988695">
                <a:moveTo>
                  <a:pt x="1157173" y="988237"/>
                </a:moveTo>
                <a:lnTo>
                  <a:pt x="0" y="988237"/>
                </a:lnTo>
                <a:lnTo>
                  <a:pt x="0" y="0"/>
                </a:lnTo>
                <a:lnTo>
                  <a:pt x="1157173" y="0"/>
                </a:lnTo>
                <a:lnTo>
                  <a:pt x="1157173" y="988237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864156" y="4860874"/>
            <a:ext cx="1247775" cy="707390"/>
          </a:xfrm>
          <a:custGeom>
            <a:avLst/>
            <a:gdLst/>
            <a:ahLst/>
            <a:cxnLst/>
            <a:rect l="l" t="t" r="r" b="b"/>
            <a:pathLst>
              <a:path w="1247775" h="707389">
                <a:moveTo>
                  <a:pt x="0" y="707237"/>
                </a:moveTo>
                <a:lnTo>
                  <a:pt x="1247660" y="707237"/>
                </a:lnTo>
                <a:lnTo>
                  <a:pt x="1247660" y="0"/>
                </a:lnTo>
                <a:lnTo>
                  <a:pt x="0" y="0"/>
                </a:lnTo>
                <a:lnTo>
                  <a:pt x="0" y="70723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866595" y="2950311"/>
            <a:ext cx="1157605" cy="988694"/>
          </a:xfrm>
          <a:custGeom>
            <a:avLst/>
            <a:gdLst/>
            <a:ahLst/>
            <a:cxnLst/>
            <a:rect l="l" t="t" r="r" b="b"/>
            <a:pathLst>
              <a:path w="1157605" h="988695">
                <a:moveTo>
                  <a:pt x="1157173" y="988237"/>
                </a:moveTo>
                <a:lnTo>
                  <a:pt x="0" y="988237"/>
                </a:lnTo>
                <a:lnTo>
                  <a:pt x="0" y="0"/>
                </a:lnTo>
                <a:lnTo>
                  <a:pt x="1157173" y="0"/>
                </a:lnTo>
                <a:lnTo>
                  <a:pt x="1157173" y="988237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534856" y="4839699"/>
            <a:ext cx="1245235" cy="77216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algn="just">
              <a:lnSpc>
                <a:spcPct val="150700"/>
              </a:lnSpc>
              <a:spcBef>
                <a:spcPts val="90"/>
              </a:spcBef>
            </a:pPr>
            <a:r>
              <a:rPr sz="650" spc="30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Rounded M+ 1c"/>
              </a:rPr>
              <a:t>こちらにテキストが入ります。 こちらにテキストが入ります。 こちらにテキストが入ります。 こちらにテキストが入ります。 こちらにテキストが入ります。</a:t>
            </a:r>
            <a:endParaRPr sz="650" dirty="0">
              <a:latin typeface="Yu Gothic Medium" panose="020B0400000000000000" pitchFamily="34" charset="-128"/>
              <a:ea typeface="Yu Gothic Medium" panose="020B0400000000000000" pitchFamily="34" charset="-128"/>
              <a:cs typeface="Rounded M+ 1c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380184" y="4519731"/>
            <a:ext cx="2731770" cy="238125"/>
          </a:xfrm>
          <a:custGeom>
            <a:avLst/>
            <a:gdLst/>
            <a:ahLst/>
            <a:cxnLst/>
            <a:rect l="l" t="t" r="r" b="b"/>
            <a:pathLst>
              <a:path w="2731770" h="238125">
                <a:moveTo>
                  <a:pt x="2612618" y="0"/>
                </a:moveTo>
                <a:lnTo>
                  <a:pt x="119011" y="0"/>
                </a:lnTo>
                <a:lnTo>
                  <a:pt x="72689" y="9351"/>
                </a:lnTo>
                <a:lnTo>
                  <a:pt x="34859" y="34855"/>
                </a:lnTo>
                <a:lnTo>
                  <a:pt x="9353" y="72684"/>
                </a:lnTo>
                <a:lnTo>
                  <a:pt x="0" y="119011"/>
                </a:lnTo>
                <a:lnTo>
                  <a:pt x="9353" y="165339"/>
                </a:lnTo>
                <a:lnTo>
                  <a:pt x="34859" y="203168"/>
                </a:lnTo>
                <a:lnTo>
                  <a:pt x="72689" y="228671"/>
                </a:lnTo>
                <a:lnTo>
                  <a:pt x="119011" y="238023"/>
                </a:lnTo>
                <a:lnTo>
                  <a:pt x="2612618" y="238023"/>
                </a:lnTo>
                <a:lnTo>
                  <a:pt x="2658946" y="228671"/>
                </a:lnTo>
                <a:lnTo>
                  <a:pt x="2696775" y="203168"/>
                </a:lnTo>
                <a:lnTo>
                  <a:pt x="2722278" y="165339"/>
                </a:lnTo>
                <a:lnTo>
                  <a:pt x="2731630" y="119011"/>
                </a:lnTo>
                <a:lnTo>
                  <a:pt x="2722278" y="72684"/>
                </a:lnTo>
                <a:lnTo>
                  <a:pt x="2696775" y="34855"/>
                </a:lnTo>
                <a:lnTo>
                  <a:pt x="2658946" y="9351"/>
                </a:lnTo>
                <a:lnTo>
                  <a:pt x="2612618" y="0"/>
                </a:lnTo>
                <a:close/>
              </a:path>
            </a:pathLst>
          </a:custGeom>
          <a:solidFill>
            <a:srgbClr val="AA878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/>
          <p:nvPr/>
        </p:nvSpPr>
        <p:spPr>
          <a:xfrm>
            <a:off x="489352" y="4561457"/>
            <a:ext cx="2514600" cy="16286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950" b="1" spc="25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HiraMinProN-W6"/>
              </a:rPr>
              <a:t>今話題の●●●マシーンも置いてあります！</a:t>
            </a:r>
            <a:endParaRPr sz="95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HiraMinProN-W6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1864156" y="6105956"/>
            <a:ext cx="1247775" cy="707390"/>
          </a:xfrm>
          <a:custGeom>
            <a:avLst/>
            <a:gdLst/>
            <a:ahLst/>
            <a:cxnLst/>
            <a:rect l="l" t="t" r="r" b="b"/>
            <a:pathLst>
              <a:path w="1247775" h="707390">
                <a:moveTo>
                  <a:pt x="0" y="707237"/>
                </a:moveTo>
                <a:lnTo>
                  <a:pt x="1247660" y="707237"/>
                </a:lnTo>
                <a:lnTo>
                  <a:pt x="1247660" y="0"/>
                </a:lnTo>
                <a:lnTo>
                  <a:pt x="0" y="0"/>
                </a:lnTo>
                <a:lnTo>
                  <a:pt x="0" y="70723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526957" y="6073571"/>
            <a:ext cx="1245235" cy="77216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algn="just">
              <a:lnSpc>
                <a:spcPct val="150700"/>
              </a:lnSpc>
              <a:spcBef>
                <a:spcPts val="90"/>
              </a:spcBef>
            </a:pPr>
            <a:r>
              <a:rPr sz="650" spc="30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Rounded M+ 1c"/>
              </a:rPr>
              <a:t>こちらにテキストが入ります。 こちらにテキストが入ります。 こちらにテキストが入ります。 こちらにテキストが入ります。 こちらにテキストが入ります。</a:t>
            </a:r>
            <a:endParaRPr sz="650" dirty="0">
              <a:latin typeface="Yu Gothic Medium" panose="020B0400000000000000" pitchFamily="34" charset="-128"/>
              <a:ea typeface="Yu Gothic Medium" panose="020B0400000000000000" pitchFamily="34" charset="-128"/>
              <a:cs typeface="Rounded M+ 1c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380184" y="5764815"/>
            <a:ext cx="2731770" cy="238125"/>
          </a:xfrm>
          <a:custGeom>
            <a:avLst/>
            <a:gdLst/>
            <a:ahLst/>
            <a:cxnLst/>
            <a:rect l="l" t="t" r="r" b="b"/>
            <a:pathLst>
              <a:path w="2731770" h="238125">
                <a:moveTo>
                  <a:pt x="2612618" y="0"/>
                </a:moveTo>
                <a:lnTo>
                  <a:pt x="119011" y="0"/>
                </a:lnTo>
                <a:lnTo>
                  <a:pt x="72689" y="9351"/>
                </a:lnTo>
                <a:lnTo>
                  <a:pt x="34859" y="34855"/>
                </a:lnTo>
                <a:lnTo>
                  <a:pt x="9353" y="72684"/>
                </a:lnTo>
                <a:lnTo>
                  <a:pt x="0" y="119011"/>
                </a:lnTo>
                <a:lnTo>
                  <a:pt x="9353" y="165339"/>
                </a:lnTo>
                <a:lnTo>
                  <a:pt x="34859" y="203168"/>
                </a:lnTo>
                <a:lnTo>
                  <a:pt x="72689" y="228671"/>
                </a:lnTo>
                <a:lnTo>
                  <a:pt x="119011" y="238023"/>
                </a:lnTo>
                <a:lnTo>
                  <a:pt x="2612618" y="238023"/>
                </a:lnTo>
                <a:lnTo>
                  <a:pt x="2658946" y="228671"/>
                </a:lnTo>
                <a:lnTo>
                  <a:pt x="2696775" y="203168"/>
                </a:lnTo>
                <a:lnTo>
                  <a:pt x="2722278" y="165339"/>
                </a:lnTo>
                <a:lnTo>
                  <a:pt x="2731630" y="119011"/>
                </a:lnTo>
                <a:lnTo>
                  <a:pt x="2722278" y="72684"/>
                </a:lnTo>
                <a:lnTo>
                  <a:pt x="2696775" y="34855"/>
                </a:lnTo>
                <a:lnTo>
                  <a:pt x="2658946" y="9351"/>
                </a:lnTo>
                <a:lnTo>
                  <a:pt x="2612618" y="0"/>
                </a:lnTo>
                <a:close/>
              </a:path>
            </a:pathLst>
          </a:custGeom>
          <a:solidFill>
            <a:srgbClr val="AA878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>
            <a:off x="731080" y="5821907"/>
            <a:ext cx="2016760" cy="16286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950" b="1" spc="25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HiraMinProN-W6"/>
              </a:rPr>
              <a:t>成果が出る秘密は●●●のおかげ！</a:t>
            </a:r>
            <a:endParaRPr sz="95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HiraMinProN-W6"/>
            </a:endParaRPr>
          </a:p>
        </p:txBody>
      </p:sp>
      <p:pic>
        <p:nvPicPr>
          <p:cNvPr id="47" name="図 46">
            <a:extLst>
              <a:ext uri="{FF2B5EF4-FFF2-40B4-BE49-F238E27FC236}">
                <a16:creationId xmlns:a16="http://schemas.microsoft.com/office/drawing/2014/main" id="{A2C1B523-FA1C-CF40-BD09-1D1B1919C1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0771" y="1243336"/>
            <a:ext cx="2669973" cy="2664717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8009457" y="2398237"/>
            <a:ext cx="1752600" cy="459741"/>
          </a:xfrm>
          <a:prstGeom prst="rect">
            <a:avLst/>
          </a:prstGeom>
        </p:spPr>
        <p:txBody>
          <a:bodyPr vert="horz" wrap="square" lIns="0" tIns="514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405"/>
              </a:spcBef>
            </a:pPr>
            <a:r>
              <a:rPr sz="1200" b="1" spc="5" dirty="0">
                <a:solidFill>
                  <a:srgbClr val="58595B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MinPr6N-Medium"/>
              </a:rPr>
              <a:t>BEAUTY</a:t>
            </a:r>
            <a:r>
              <a:rPr lang="en-US" altLang="ja-JP" sz="1200" b="1" spc="5" dirty="0">
                <a:solidFill>
                  <a:srgbClr val="58595B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MinPr6N-Medium"/>
              </a:rPr>
              <a:t> </a:t>
            </a:r>
            <a:r>
              <a:rPr sz="1200" b="1" spc="5" dirty="0">
                <a:solidFill>
                  <a:srgbClr val="58595B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MinPr6N-Medium"/>
              </a:rPr>
              <a:t>SARON</a:t>
            </a:r>
            <a:endParaRPr sz="12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MinPr6N-Medium"/>
            </a:endParaRPr>
          </a:p>
          <a:p>
            <a:pPr marL="24765" algn="ctr">
              <a:lnSpc>
                <a:spcPct val="100000"/>
              </a:lnSpc>
              <a:spcBef>
                <a:spcPts val="305"/>
              </a:spcBef>
            </a:pPr>
            <a:r>
              <a:rPr sz="1200" b="1" spc="10" dirty="0">
                <a:solidFill>
                  <a:srgbClr val="58595B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MinPr6N-Medium"/>
              </a:rPr>
              <a:t>●●●●●</a:t>
            </a:r>
            <a:endParaRPr sz="12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MinPr6N-Medium"/>
            </a:endParaRPr>
          </a:p>
        </p:txBody>
      </p:sp>
      <p:sp>
        <p:nvSpPr>
          <p:cNvPr id="48" name="object 16">
            <a:extLst>
              <a:ext uri="{FF2B5EF4-FFF2-40B4-BE49-F238E27FC236}">
                <a16:creationId xmlns:a16="http://schemas.microsoft.com/office/drawing/2014/main" id="{4E1B3E9C-5988-B345-BFFD-407DF9959E5A}"/>
              </a:ext>
            </a:extLst>
          </p:cNvPr>
          <p:cNvSpPr txBox="1"/>
          <p:nvPr/>
        </p:nvSpPr>
        <p:spPr>
          <a:xfrm>
            <a:off x="4589084" y="6099973"/>
            <a:ext cx="1928251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lang="ja-JP" altLang="en-US" sz="1600" b="1">
                <a:solidFill>
                  <a:srgbClr val="8A6D68"/>
                </a:solidFill>
                <a:latin typeface="Arial Narrow" panose="020B0604020202020204" pitchFamily="34" charset="0"/>
                <a:ea typeface="Yu Gothic Medium" panose="020B0400000000000000" pitchFamily="34" charset="-128"/>
                <a:cs typeface="Arial Narrow" panose="020B0604020202020204" pitchFamily="34" charset="0"/>
              </a:rPr>
              <a:t>●●●</a:t>
            </a:r>
            <a:r>
              <a:rPr lang="en-US" sz="1600" b="1" dirty="0">
                <a:solidFill>
                  <a:srgbClr val="8A6D68"/>
                </a:solidFill>
                <a:latin typeface="Arial Narrow" panose="020B0604020202020204" pitchFamily="34" charset="0"/>
                <a:ea typeface="Yu Gothic Medium" panose="020B0400000000000000" pitchFamily="34" charset="-128"/>
                <a:cs typeface="Arial Narrow" panose="020B0604020202020204" pitchFamily="34" charset="0"/>
              </a:rPr>
              <a:t>@</a:t>
            </a:r>
            <a:r>
              <a:rPr lang="en-US" sz="1600" b="1" dirty="0" err="1">
                <a:solidFill>
                  <a:srgbClr val="8A6D68"/>
                </a:solidFill>
                <a:latin typeface="Arial Narrow" panose="020B0604020202020204" pitchFamily="34" charset="0"/>
                <a:ea typeface="Yu Gothic Medium" panose="020B0400000000000000" pitchFamily="34" charset="-128"/>
                <a:cs typeface="Arial Narrow" panose="020B0604020202020204" pitchFamily="34" charset="0"/>
              </a:rPr>
              <a:t>sample.com</a:t>
            </a:r>
            <a:endParaRPr sz="1600" b="1" dirty="0">
              <a:latin typeface="Arial Narrow" panose="020B0604020202020204" pitchFamily="34" charset="0"/>
              <a:ea typeface="Yu Gothic Medium" panose="020B0400000000000000" pitchFamily="34" charset="-128"/>
              <a:cs typeface="Arial Narrow" panose="020B0604020202020204" pitchFamily="34" charset="0"/>
            </a:endParaRPr>
          </a:p>
        </p:txBody>
      </p:sp>
      <p:pic>
        <p:nvPicPr>
          <p:cNvPr id="49" name="図 48">
            <a:extLst>
              <a:ext uri="{FF2B5EF4-FFF2-40B4-BE49-F238E27FC236}">
                <a16:creationId xmlns:a16="http://schemas.microsoft.com/office/drawing/2014/main" id="{0DE19043-C9E6-AE45-BB10-AC8459F32A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3964" y="5504894"/>
            <a:ext cx="1930390" cy="109150"/>
          </a:xfrm>
          <a:prstGeom prst="rect">
            <a:avLst/>
          </a:prstGeom>
        </p:spPr>
      </p:pic>
      <p:sp>
        <p:nvSpPr>
          <p:cNvPr id="50" name="object 33">
            <a:extLst>
              <a:ext uri="{FF2B5EF4-FFF2-40B4-BE49-F238E27FC236}">
                <a16:creationId xmlns:a16="http://schemas.microsoft.com/office/drawing/2014/main" id="{D21E0DDA-E750-A347-8E9A-37FFF9079F88}"/>
              </a:ext>
            </a:extLst>
          </p:cNvPr>
          <p:cNvSpPr txBox="1"/>
          <p:nvPr/>
        </p:nvSpPr>
        <p:spPr>
          <a:xfrm>
            <a:off x="304360" y="1801526"/>
            <a:ext cx="2870200" cy="9258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25000"/>
              </a:lnSpc>
              <a:spcBef>
                <a:spcPts val="969"/>
              </a:spcBef>
            </a:pPr>
            <a:r>
              <a:rPr sz="800" dirty="0" err="1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Rounded M+ 1c"/>
              </a:rPr>
              <a:t>こちらにテキストが入ります。こちらにテキストが入ります</a:t>
            </a:r>
            <a:r>
              <a:rPr sz="800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Rounded M+ 1c"/>
              </a:rPr>
              <a:t>。 こちらにテキストが入ります。こちらにテキストが入ります。 こちらにテキストが入ります。こちらにテキストが入ります。 こちらにテキストが入ります。こちらにテキストが入ります。 こちらにテキストが入ります。こちらにテキストが入ります。 こちらにテキストが入ります。こちらにテキストが入ります。</a:t>
            </a:r>
            <a:endParaRPr sz="800" dirty="0">
              <a:latin typeface="Yu Gothic Medium" panose="020B0400000000000000" pitchFamily="34" charset="-128"/>
              <a:ea typeface="Yu Gothic Medium" panose="020B0400000000000000" pitchFamily="34" charset="-128"/>
              <a:cs typeface="Rounded M+ 1c"/>
            </a:endParaRPr>
          </a:p>
        </p:txBody>
      </p:sp>
      <p:sp>
        <p:nvSpPr>
          <p:cNvPr id="44" name="object 10">
            <a:extLst>
              <a:ext uri="{FF2B5EF4-FFF2-40B4-BE49-F238E27FC236}">
                <a16:creationId xmlns:a16="http://schemas.microsoft.com/office/drawing/2014/main" id="{D40B4465-6039-F54E-A74F-4FA477E5159C}"/>
              </a:ext>
            </a:extLst>
          </p:cNvPr>
          <p:cNvSpPr txBox="1"/>
          <p:nvPr/>
        </p:nvSpPr>
        <p:spPr>
          <a:xfrm>
            <a:off x="4269468" y="6651138"/>
            <a:ext cx="2144031" cy="377539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15240" marR="5080">
              <a:lnSpc>
                <a:spcPct val="121400"/>
              </a:lnSpc>
              <a:spcBef>
                <a:spcPts val="215"/>
              </a:spcBef>
              <a:tabLst>
                <a:tab pos="281940" algn="l"/>
              </a:tabLst>
            </a:pPr>
            <a:r>
              <a:rPr sz="700" b="1" dirty="0" err="1">
                <a:solidFill>
                  <a:srgbClr val="8A6D68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zGoPr6N-Medium"/>
              </a:rPr>
              <a:t>住</a:t>
            </a:r>
            <a:r>
              <a:rPr sz="700" b="1" dirty="0">
                <a:solidFill>
                  <a:srgbClr val="8A6D68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zGoPr6N-Medium"/>
              </a:rPr>
              <a:t>	所</a:t>
            </a:r>
            <a:r>
              <a:rPr sz="700" b="1" spc="-175" dirty="0">
                <a:solidFill>
                  <a:srgbClr val="8A6D68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zGoPr6N-Medium"/>
              </a:rPr>
              <a:t>：</a:t>
            </a:r>
            <a:r>
              <a:rPr sz="700" b="1" dirty="0">
                <a:solidFill>
                  <a:srgbClr val="8A6D68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zGoPr6N-Medium"/>
              </a:rPr>
              <a:t>○○○○○○○○○○○○○○○○○○ </a:t>
            </a:r>
            <a:endParaRPr lang="en-US" altLang="ja-JP" sz="700" b="1" dirty="0">
              <a:solidFill>
                <a:srgbClr val="8A6D68"/>
              </a:solidFill>
              <a:latin typeface="Yu Gothic" panose="020B0400000000000000" pitchFamily="34" charset="-128"/>
              <a:ea typeface="Yu Gothic" panose="020B0400000000000000" pitchFamily="34" charset="-128"/>
              <a:cs typeface="KozGoPr6N-Medium"/>
            </a:endParaRPr>
          </a:p>
          <a:p>
            <a:pPr marL="15240" marR="5080">
              <a:lnSpc>
                <a:spcPct val="121400"/>
              </a:lnSpc>
              <a:spcBef>
                <a:spcPts val="215"/>
              </a:spcBef>
              <a:tabLst>
                <a:tab pos="281940" algn="l"/>
              </a:tabLst>
            </a:pPr>
            <a:r>
              <a:rPr sz="700" b="1" dirty="0" err="1">
                <a:solidFill>
                  <a:srgbClr val="8A6D68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zGoPr6N-Medium"/>
              </a:rPr>
              <a:t>営業時間</a:t>
            </a:r>
            <a:r>
              <a:rPr sz="700" b="1" spc="-175" dirty="0">
                <a:solidFill>
                  <a:srgbClr val="8A6D68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zGoPr6N-Medium"/>
              </a:rPr>
              <a:t>：</a:t>
            </a:r>
            <a:r>
              <a:rPr sz="700" b="1" dirty="0">
                <a:solidFill>
                  <a:srgbClr val="8A6D68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zGoPr6N-Medium"/>
              </a:rPr>
              <a:t>○○○○○○○○○○○○○○○○○○</a:t>
            </a:r>
            <a:endParaRPr sz="700" b="1" dirty="0">
              <a:latin typeface="Yu Gothic" panose="020B0400000000000000" pitchFamily="34" charset="-128"/>
              <a:ea typeface="Yu Gothic" panose="020B0400000000000000" pitchFamily="34" charset="-128"/>
              <a:cs typeface="KozGoPr6N-Medium"/>
            </a:endParaRPr>
          </a:p>
        </p:txBody>
      </p:sp>
      <p:sp>
        <p:nvSpPr>
          <p:cNvPr id="45" name="object 4">
            <a:extLst>
              <a:ext uri="{FF2B5EF4-FFF2-40B4-BE49-F238E27FC236}">
                <a16:creationId xmlns:a16="http://schemas.microsoft.com/office/drawing/2014/main" id="{B0DEAB7D-F7BE-6D41-BD1A-EFE3B04B5684}"/>
              </a:ext>
            </a:extLst>
          </p:cNvPr>
          <p:cNvSpPr/>
          <p:nvPr/>
        </p:nvSpPr>
        <p:spPr>
          <a:xfrm>
            <a:off x="4049090" y="2790824"/>
            <a:ext cx="2468245" cy="1901491"/>
          </a:xfrm>
          <a:custGeom>
            <a:avLst/>
            <a:gdLst/>
            <a:ahLst/>
            <a:cxnLst/>
            <a:rect l="l" t="t" r="r" b="b"/>
            <a:pathLst>
              <a:path w="2468245" h="1734820">
                <a:moveTo>
                  <a:pt x="2468130" y="1734350"/>
                </a:moveTo>
                <a:lnTo>
                  <a:pt x="0" y="1734350"/>
                </a:lnTo>
                <a:lnTo>
                  <a:pt x="0" y="0"/>
                </a:lnTo>
                <a:lnTo>
                  <a:pt x="2468130" y="0"/>
                </a:lnTo>
                <a:lnTo>
                  <a:pt x="2468130" y="173435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A6D68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</TotalTime>
  <Words>93</Words>
  <Application>Microsoft Macintosh PowerPoint</Application>
  <PresentationFormat>ユーザー設定</PresentationFormat>
  <Paragraphs>20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11" baseType="lpstr">
      <vt:lpstr>KozMinPr6N-Medium</vt:lpstr>
      <vt:lpstr>Yu Gothic Medium</vt:lpstr>
      <vt:lpstr>Yu Gothic</vt:lpstr>
      <vt:lpstr>Yu Mincho</vt:lpstr>
      <vt:lpstr>Yu Mincho Demibold</vt:lpstr>
      <vt:lpstr>Arial</vt:lpstr>
      <vt:lpstr>Arial Narrow</vt:lpstr>
      <vt:lpstr>Calibri</vt:lpstr>
      <vt:lpstr>Times</vt:lpstr>
      <vt:lpstr>Office Theme</vt:lpstr>
      <vt:lpstr>ACCESS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pamphlet04_omote_A4</dc:title>
  <cp:lastModifiedBy>春樹 富永</cp:lastModifiedBy>
  <cp:revision>11</cp:revision>
  <dcterms:created xsi:type="dcterms:W3CDTF">2020-03-18T03:46:42Z</dcterms:created>
  <dcterms:modified xsi:type="dcterms:W3CDTF">2020-03-18T04:35:31Z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2020-03-18T00:00:00Z</vt:filetime>
  </property>
  <property fmtid="{D5CDD505-2E9C-101B-9397-08002B2CF9AE}" pid="3" name="Creator">
    <vt:lpwstr>Adobe Illustrator 24.1 (Macintosh)</vt:lpwstr>
  </property>
  <property fmtid="{D5CDD505-2E9C-101B-9397-08002B2CF9AE}" pid="4" name="LastSaved">
    <vt:filetime>2020-03-18T00:00:00Z</vt:filetime>
  </property>
</Properties>
</file>