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6" d="100"/>
          <a:sy n="106" d="100"/>
        </p:scale>
        <p:origin x="1736" y="176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図 51">
            <a:extLst>
              <a:ext uri="{FF2B5EF4-FFF2-40B4-BE49-F238E27FC236}">
                <a16:creationId xmlns:a16="http://schemas.microsoft.com/office/drawing/2014/main" id="{AFD831A6-9EB0-4240-A444-7B182E2FD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75" y="353080"/>
            <a:ext cx="2602923" cy="565496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311A91C-683F-DE44-815E-B071C7D53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717" y="353080"/>
            <a:ext cx="2602923" cy="565496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1327980" y="421538"/>
            <a:ext cx="104692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施術内容の紹介</a:t>
            </a:r>
            <a:endParaRPr sz="11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13258" y="421538"/>
            <a:ext cx="866884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メニュー表</a:t>
            </a:r>
            <a:endParaRPr sz="11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61060" y="1214334"/>
            <a:ext cx="1701800" cy="302647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●メニュー名のサンプル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28340" y="1214334"/>
            <a:ext cx="694690" cy="302647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￥10,000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6563" y="898342"/>
            <a:ext cx="2762250" cy="570669"/>
          </a:xfrm>
          <a:prstGeom prst="rect">
            <a:avLst/>
          </a:prstGeom>
        </p:spPr>
        <p:txBody>
          <a:bodyPr vert="horz" wrap="square" lIns="0" tIns="1993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70"/>
              </a:spcBef>
            </a:pPr>
            <a:r>
              <a:rPr sz="2400" b="1" spc="-10" dirty="0" err="1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安らぎの向こう側へ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8934" y="5865558"/>
            <a:ext cx="28702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8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こちらにテキストが入ります。こちらにテキストが入ります。 こちらにテキストが入ります。こちらにテキストが入ります。 こちらにテキストが入ります。こちらにテキストが入ります。 こちらにテキストが入ります。こちらにテキストが入ります。 こちらにテキストが入ります。こちらにテキストが入ります。 こちらにテキストが入ります。こちらにテキストが入ります。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98983" y="473538"/>
            <a:ext cx="125209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594A42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サンプルタイトル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61524" y="4673653"/>
            <a:ext cx="3061970" cy="652780"/>
          </a:xfrm>
          <a:custGeom>
            <a:avLst/>
            <a:gdLst/>
            <a:ahLst/>
            <a:cxnLst/>
            <a:rect l="l" t="t" r="r" b="b"/>
            <a:pathLst>
              <a:path w="3061970" h="652779">
                <a:moveTo>
                  <a:pt x="2989567" y="0"/>
                </a:moveTo>
                <a:lnTo>
                  <a:pt x="71996" y="0"/>
                </a:lnTo>
                <a:lnTo>
                  <a:pt x="66338" y="28026"/>
                </a:lnTo>
                <a:lnTo>
                  <a:pt x="50909" y="50915"/>
                </a:lnTo>
                <a:lnTo>
                  <a:pt x="28024" y="66349"/>
                </a:lnTo>
                <a:lnTo>
                  <a:pt x="0" y="72008"/>
                </a:lnTo>
                <a:lnTo>
                  <a:pt x="0" y="580491"/>
                </a:lnTo>
                <a:lnTo>
                  <a:pt x="28024" y="586151"/>
                </a:lnTo>
                <a:lnTo>
                  <a:pt x="50909" y="601584"/>
                </a:lnTo>
                <a:lnTo>
                  <a:pt x="66338" y="624473"/>
                </a:lnTo>
                <a:lnTo>
                  <a:pt x="71996" y="652500"/>
                </a:lnTo>
                <a:lnTo>
                  <a:pt x="2989567" y="652500"/>
                </a:lnTo>
                <a:lnTo>
                  <a:pt x="2995224" y="624473"/>
                </a:lnTo>
                <a:lnTo>
                  <a:pt x="3010654" y="601584"/>
                </a:lnTo>
                <a:lnTo>
                  <a:pt x="3033538" y="586151"/>
                </a:lnTo>
                <a:lnTo>
                  <a:pt x="3061563" y="580491"/>
                </a:lnTo>
                <a:lnTo>
                  <a:pt x="3061563" y="72008"/>
                </a:lnTo>
                <a:lnTo>
                  <a:pt x="3033538" y="66349"/>
                </a:lnTo>
                <a:lnTo>
                  <a:pt x="3010654" y="50915"/>
                </a:lnTo>
                <a:lnTo>
                  <a:pt x="2995224" y="28026"/>
                </a:lnTo>
                <a:lnTo>
                  <a:pt x="2989567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10081" y="4623696"/>
            <a:ext cx="3164840" cy="750570"/>
          </a:xfrm>
          <a:custGeom>
            <a:avLst/>
            <a:gdLst/>
            <a:ahLst/>
            <a:cxnLst/>
            <a:rect l="l" t="t" r="r" b="b"/>
            <a:pathLst>
              <a:path w="3164840" h="750570">
                <a:moveTo>
                  <a:pt x="3086455" y="0"/>
                </a:moveTo>
                <a:lnTo>
                  <a:pt x="77812" y="0"/>
                </a:lnTo>
                <a:lnTo>
                  <a:pt x="77812" y="5359"/>
                </a:lnTo>
                <a:lnTo>
                  <a:pt x="72110" y="33535"/>
                </a:lnTo>
                <a:lnTo>
                  <a:pt x="56568" y="56568"/>
                </a:lnTo>
                <a:lnTo>
                  <a:pt x="33535" y="72110"/>
                </a:lnTo>
                <a:lnTo>
                  <a:pt x="5359" y="77812"/>
                </a:lnTo>
                <a:lnTo>
                  <a:pt x="0" y="77812"/>
                </a:lnTo>
                <a:lnTo>
                  <a:pt x="0" y="672757"/>
                </a:lnTo>
                <a:lnTo>
                  <a:pt x="5359" y="672757"/>
                </a:lnTo>
                <a:lnTo>
                  <a:pt x="33535" y="678459"/>
                </a:lnTo>
                <a:lnTo>
                  <a:pt x="56568" y="694001"/>
                </a:lnTo>
                <a:lnTo>
                  <a:pt x="72110" y="717034"/>
                </a:lnTo>
                <a:lnTo>
                  <a:pt x="77812" y="745210"/>
                </a:lnTo>
                <a:lnTo>
                  <a:pt x="77812" y="750570"/>
                </a:lnTo>
                <a:lnTo>
                  <a:pt x="3086455" y="750570"/>
                </a:lnTo>
                <a:lnTo>
                  <a:pt x="3086455" y="745210"/>
                </a:lnTo>
                <a:lnTo>
                  <a:pt x="3087540" y="739851"/>
                </a:lnTo>
                <a:lnTo>
                  <a:pt x="88353" y="739851"/>
                </a:lnTo>
                <a:lnTo>
                  <a:pt x="80952" y="710547"/>
                </a:lnTo>
                <a:lnTo>
                  <a:pt x="64136" y="686431"/>
                </a:lnTo>
                <a:lnTo>
                  <a:pt x="40017" y="669617"/>
                </a:lnTo>
                <a:lnTo>
                  <a:pt x="10706" y="662216"/>
                </a:lnTo>
                <a:lnTo>
                  <a:pt x="10706" y="88353"/>
                </a:lnTo>
                <a:lnTo>
                  <a:pt x="40017" y="80952"/>
                </a:lnTo>
                <a:lnTo>
                  <a:pt x="64136" y="64138"/>
                </a:lnTo>
                <a:lnTo>
                  <a:pt x="80952" y="40022"/>
                </a:lnTo>
                <a:lnTo>
                  <a:pt x="88353" y="10718"/>
                </a:lnTo>
                <a:lnTo>
                  <a:pt x="3087540" y="10718"/>
                </a:lnTo>
                <a:lnTo>
                  <a:pt x="3086455" y="5359"/>
                </a:lnTo>
                <a:lnTo>
                  <a:pt x="3086455" y="0"/>
                </a:lnTo>
                <a:close/>
              </a:path>
              <a:path w="3164840" h="750570">
                <a:moveTo>
                  <a:pt x="3087540" y="10718"/>
                </a:moveTo>
                <a:lnTo>
                  <a:pt x="3075914" y="10718"/>
                </a:lnTo>
                <a:lnTo>
                  <a:pt x="3083315" y="40022"/>
                </a:lnTo>
                <a:lnTo>
                  <a:pt x="3100130" y="64138"/>
                </a:lnTo>
                <a:lnTo>
                  <a:pt x="3124245" y="80952"/>
                </a:lnTo>
                <a:lnTo>
                  <a:pt x="3153549" y="88353"/>
                </a:lnTo>
                <a:lnTo>
                  <a:pt x="3153549" y="662216"/>
                </a:lnTo>
                <a:lnTo>
                  <a:pt x="3124245" y="669617"/>
                </a:lnTo>
                <a:lnTo>
                  <a:pt x="3100130" y="686431"/>
                </a:lnTo>
                <a:lnTo>
                  <a:pt x="3083315" y="710547"/>
                </a:lnTo>
                <a:lnTo>
                  <a:pt x="3075914" y="739851"/>
                </a:lnTo>
                <a:lnTo>
                  <a:pt x="3087540" y="739851"/>
                </a:lnTo>
                <a:lnTo>
                  <a:pt x="3092157" y="717034"/>
                </a:lnTo>
                <a:lnTo>
                  <a:pt x="3107699" y="694001"/>
                </a:lnTo>
                <a:lnTo>
                  <a:pt x="3130732" y="678459"/>
                </a:lnTo>
                <a:lnTo>
                  <a:pt x="3158909" y="672757"/>
                </a:lnTo>
                <a:lnTo>
                  <a:pt x="3164268" y="672757"/>
                </a:lnTo>
                <a:lnTo>
                  <a:pt x="3164268" y="77812"/>
                </a:lnTo>
                <a:lnTo>
                  <a:pt x="3158909" y="77812"/>
                </a:lnTo>
                <a:lnTo>
                  <a:pt x="3130732" y="72110"/>
                </a:lnTo>
                <a:lnTo>
                  <a:pt x="3107699" y="56568"/>
                </a:lnTo>
                <a:lnTo>
                  <a:pt x="3092157" y="33535"/>
                </a:lnTo>
                <a:lnTo>
                  <a:pt x="3087540" y="10718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929299" y="4887837"/>
            <a:ext cx="2362200" cy="368049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20"/>
              </a:spcBef>
            </a:pPr>
            <a:r>
              <a:rPr sz="8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プラン内容の詳細のサンプルテイストが入ります</a:t>
            </a: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。 プラン内容の詳細のサンプルテイストが入ります。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761524" y="5523946"/>
            <a:ext cx="3061970" cy="652780"/>
          </a:xfrm>
          <a:custGeom>
            <a:avLst/>
            <a:gdLst/>
            <a:ahLst/>
            <a:cxnLst/>
            <a:rect l="l" t="t" r="r" b="b"/>
            <a:pathLst>
              <a:path w="3061970" h="652779">
                <a:moveTo>
                  <a:pt x="2989567" y="0"/>
                </a:moveTo>
                <a:lnTo>
                  <a:pt x="71996" y="0"/>
                </a:lnTo>
                <a:lnTo>
                  <a:pt x="66338" y="28024"/>
                </a:lnTo>
                <a:lnTo>
                  <a:pt x="50909" y="50909"/>
                </a:lnTo>
                <a:lnTo>
                  <a:pt x="28024" y="66338"/>
                </a:lnTo>
                <a:lnTo>
                  <a:pt x="0" y="71996"/>
                </a:lnTo>
                <a:lnTo>
                  <a:pt x="0" y="580491"/>
                </a:lnTo>
                <a:lnTo>
                  <a:pt x="28024" y="586149"/>
                </a:lnTo>
                <a:lnTo>
                  <a:pt x="50909" y="601578"/>
                </a:lnTo>
                <a:lnTo>
                  <a:pt x="66338" y="624463"/>
                </a:lnTo>
                <a:lnTo>
                  <a:pt x="71996" y="652487"/>
                </a:lnTo>
                <a:lnTo>
                  <a:pt x="2989567" y="652487"/>
                </a:lnTo>
                <a:lnTo>
                  <a:pt x="2995224" y="624463"/>
                </a:lnTo>
                <a:lnTo>
                  <a:pt x="3010654" y="601578"/>
                </a:lnTo>
                <a:lnTo>
                  <a:pt x="3033538" y="586149"/>
                </a:lnTo>
                <a:lnTo>
                  <a:pt x="3061563" y="580491"/>
                </a:lnTo>
                <a:lnTo>
                  <a:pt x="3061563" y="71996"/>
                </a:lnTo>
                <a:lnTo>
                  <a:pt x="3033538" y="66338"/>
                </a:lnTo>
                <a:lnTo>
                  <a:pt x="3010654" y="50909"/>
                </a:lnTo>
                <a:lnTo>
                  <a:pt x="2995224" y="28024"/>
                </a:lnTo>
                <a:lnTo>
                  <a:pt x="2989567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710081" y="5473989"/>
            <a:ext cx="3164840" cy="750570"/>
          </a:xfrm>
          <a:custGeom>
            <a:avLst/>
            <a:gdLst/>
            <a:ahLst/>
            <a:cxnLst/>
            <a:rect l="l" t="t" r="r" b="b"/>
            <a:pathLst>
              <a:path w="3164840" h="750570">
                <a:moveTo>
                  <a:pt x="3086455" y="0"/>
                </a:moveTo>
                <a:lnTo>
                  <a:pt x="77812" y="0"/>
                </a:lnTo>
                <a:lnTo>
                  <a:pt x="77812" y="5359"/>
                </a:lnTo>
                <a:lnTo>
                  <a:pt x="72110" y="33530"/>
                </a:lnTo>
                <a:lnTo>
                  <a:pt x="56568" y="56564"/>
                </a:lnTo>
                <a:lnTo>
                  <a:pt x="33535" y="72108"/>
                </a:lnTo>
                <a:lnTo>
                  <a:pt x="5359" y="77812"/>
                </a:lnTo>
                <a:lnTo>
                  <a:pt x="0" y="77812"/>
                </a:lnTo>
                <a:lnTo>
                  <a:pt x="0" y="672744"/>
                </a:lnTo>
                <a:lnTo>
                  <a:pt x="5359" y="672744"/>
                </a:lnTo>
                <a:lnTo>
                  <a:pt x="33535" y="678446"/>
                </a:lnTo>
                <a:lnTo>
                  <a:pt x="56568" y="693988"/>
                </a:lnTo>
                <a:lnTo>
                  <a:pt x="72110" y="717021"/>
                </a:lnTo>
                <a:lnTo>
                  <a:pt x="77812" y="745197"/>
                </a:lnTo>
                <a:lnTo>
                  <a:pt x="77812" y="750557"/>
                </a:lnTo>
                <a:lnTo>
                  <a:pt x="3086455" y="750557"/>
                </a:lnTo>
                <a:lnTo>
                  <a:pt x="3086455" y="745197"/>
                </a:lnTo>
                <a:lnTo>
                  <a:pt x="3087540" y="739838"/>
                </a:lnTo>
                <a:lnTo>
                  <a:pt x="88353" y="739838"/>
                </a:lnTo>
                <a:lnTo>
                  <a:pt x="80952" y="710534"/>
                </a:lnTo>
                <a:lnTo>
                  <a:pt x="64136" y="686419"/>
                </a:lnTo>
                <a:lnTo>
                  <a:pt x="40017" y="669604"/>
                </a:lnTo>
                <a:lnTo>
                  <a:pt x="10706" y="662203"/>
                </a:lnTo>
                <a:lnTo>
                  <a:pt x="10706" y="88353"/>
                </a:lnTo>
                <a:lnTo>
                  <a:pt x="40017" y="80952"/>
                </a:lnTo>
                <a:lnTo>
                  <a:pt x="64136" y="64138"/>
                </a:lnTo>
                <a:lnTo>
                  <a:pt x="80952" y="40022"/>
                </a:lnTo>
                <a:lnTo>
                  <a:pt x="88353" y="10718"/>
                </a:lnTo>
                <a:lnTo>
                  <a:pt x="3087540" y="10718"/>
                </a:lnTo>
                <a:lnTo>
                  <a:pt x="3086455" y="5359"/>
                </a:lnTo>
                <a:lnTo>
                  <a:pt x="3086455" y="0"/>
                </a:lnTo>
                <a:close/>
              </a:path>
              <a:path w="3164840" h="750570">
                <a:moveTo>
                  <a:pt x="3087540" y="10718"/>
                </a:moveTo>
                <a:lnTo>
                  <a:pt x="3075914" y="10718"/>
                </a:lnTo>
                <a:lnTo>
                  <a:pt x="3083315" y="40022"/>
                </a:lnTo>
                <a:lnTo>
                  <a:pt x="3100130" y="64138"/>
                </a:lnTo>
                <a:lnTo>
                  <a:pt x="3124245" y="80952"/>
                </a:lnTo>
                <a:lnTo>
                  <a:pt x="3153549" y="88353"/>
                </a:lnTo>
                <a:lnTo>
                  <a:pt x="3153549" y="662203"/>
                </a:lnTo>
                <a:lnTo>
                  <a:pt x="3124245" y="669604"/>
                </a:lnTo>
                <a:lnTo>
                  <a:pt x="3100130" y="686419"/>
                </a:lnTo>
                <a:lnTo>
                  <a:pt x="3083315" y="710534"/>
                </a:lnTo>
                <a:lnTo>
                  <a:pt x="3075914" y="739838"/>
                </a:lnTo>
                <a:lnTo>
                  <a:pt x="3087540" y="739838"/>
                </a:lnTo>
                <a:lnTo>
                  <a:pt x="3092157" y="717021"/>
                </a:lnTo>
                <a:lnTo>
                  <a:pt x="3107699" y="693988"/>
                </a:lnTo>
                <a:lnTo>
                  <a:pt x="3130732" y="678446"/>
                </a:lnTo>
                <a:lnTo>
                  <a:pt x="3158909" y="672744"/>
                </a:lnTo>
                <a:lnTo>
                  <a:pt x="3164268" y="672744"/>
                </a:lnTo>
                <a:lnTo>
                  <a:pt x="3164268" y="77812"/>
                </a:lnTo>
                <a:lnTo>
                  <a:pt x="3158909" y="77812"/>
                </a:lnTo>
                <a:lnTo>
                  <a:pt x="3130732" y="72108"/>
                </a:lnTo>
                <a:lnTo>
                  <a:pt x="3107699" y="56564"/>
                </a:lnTo>
                <a:lnTo>
                  <a:pt x="3092157" y="33530"/>
                </a:lnTo>
                <a:lnTo>
                  <a:pt x="3087540" y="10718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761524" y="6374226"/>
            <a:ext cx="3061970" cy="652780"/>
          </a:xfrm>
          <a:custGeom>
            <a:avLst/>
            <a:gdLst/>
            <a:ahLst/>
            <a:cxnLst/>
            <a:rect l="l" t="t" r="r" b="b"/>
            <a:pathLst>
              <a:path w="3061970" h="652779">
                <a:moveTo>
                  <a:pt x="2989567" y="0"/>
                </a:moveTo>
                <a:lnTo>
                  <a:pt x="71996" y="0"/>
                </a:lnTo>
                <a:lnTo>
                  <a:pt x="66338" y="28024"/>
                </a:lnTo>
                <a:lnTo>
                  <a:pt x="50909" y="50909"/>
                </a:lnTo>
                <a:lnTo>
                  <a:pt x="28024" y="66338"/>
                </a:lnTo>
                <a:lnTo>
                  <a:pt x="0" y="71996"/>
                </a:lnTo>
                <a:lnTo>
                  <a:pt x="0" y="580491"/>
                </a:lnTo>
                <a:lnTo>
                  <a:pt x="28024" y="586149"/>
                </a:lnTo>
                <a:lnTo>
                  <a:pt x="50909" y="601579"/>
                </a:lnTo>
                <a:lnTo>
                  <a:pt x="66338" y="624468"/>
                </a:lnTo>
                <a:lnTo>
                  <a:pt x="71996" y="652500"/>
                </a:lnTo>
                <a:lnTo>
                  <a:pt x="2989567" y="652500"/>
                </a:lnTo>
                <a:lnTo>
                  <a:pt x="2995224" y="624468"/>
                </a:lnTo>
                <a:lnTo>
                  <a:pt x="3010654" y="601579"/>
                </a:lnTo>
                <a:lnTo>
                  <a:pt x="3033538" y="586149"/>
                </a:lnTo>
                <a:lnTo>
                  <a:pt x="3061563" y="580491"/>
                </a:lnTo>
                <a:lnTo>
                  <a:pt x="3061563" y="71996"/>
                </a:lnTo>
                <a:lnTo>
                  <a:pt x="3033538" y="66338"/>
                </a:lnTo>
                <a:lnTo>
                  <a:pt x="3010654" y="50909"/>
                </a:lnTo>
                <a:lnTo>
                  <a:pt x="2995224" y="28024"/>
                </a:lnTo>
                <a:lnTo>
                  <a:pt x="2989567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10081" y="6324268"/>
            <a:ext cx="3164840" cy="750570"/>
          </a:xfrm>
          <a:custGeom>
            <a:avLst/>
            <a:gdLst/>
            <a:ahLst/>
            <a:cxnLst/>
            <a:rect l="l" t="t" r="r" b="b"/>
            <a:pathLst>
              <a:path w="3164840" h="750570">
                <a:moveTo>
                  <a:pt x="3086455" y="0"/>
                </a:moveTo>
                <a:lnTo>
                  <a:pt x="77812" y="0"/>
                </a:lnTo>
                <a:lnTo>
                  <a:pt x="77812" y="5359"/>
                </a:lnTo>
                <a:lnTo>
                  <a:pt x="72110" y="33535"/>
                </a:lnTo>
                <a:lnTo>
                  <a:pt x="56568" y="56568"/>
                </a:lnTo>
                <a:lnTo>
                  <a:pt x="33535" y="72110"/>
                </a:lnTo>
                <a:lnTo>
                  <a:pt x="5359" y="77812"/>
                </a:lnTo>
                <a:lnTo>
                  <a:pt x="0" y="77812"/>
                </a:lnTo>
                <a:lnTo>
                  <a:pt x="0" y="672757"/>
                </a:lnTo>
                <a:lnTo>
                  <a:pt x="5359" y="672757"/>
                </a:lnTo>
                <a:lnTo>
                  <a:pt x="33535" y="678459"/>
                </a:lnTo>
                <a:lnTo>
                  <a:pt x="56568" y="694001"/>
                </a:lnTo>
                <a:lnTo>
                  <a:pt x="72110" y="717034"/>
                </a:lnTo>
                <a:lnTo>
                  <a:pt x="77812" y="745210"/>
                </a:lnTo>
                <a:lnTo>
                  <a:pt x="77812" y="750569"/>
                </a:lnTo>
                <a:lnTo>
                  <a:pt x="3086455" y="750569"/>
                </a:lnTo>
                <a:lnTo>
                  <a:pt x="3086455" y="745210"/>
                </a:lnTo>
                <a:lnTo>
                  <a:pt x="3087540" y="739851"/>
                </a:lnTo>
                <a:lnTo>
                  <a:pt x="88353" y="739851"/>
                </a:lnTo>
                <a:lnTo>
                  <a:pt x="80952" y="710547"/>
                </a:lnTo>
                <a:lnTo>
                  <a:pt x="64136" y="686431"/>
                </a:lnTo>
                <a:lnTo>
                  <a:pt x="40017" y="669617"/>
                </a:lnTo>
                <a:lnTo>
                  <a:pt x="10706" y="662216"/>
                </a:lnTo>
                <a:lnTo>
                  <a:pt x="10706" y="88353"/>
                </a:lnTo>
                <a:lnTo>
                  <a:pt x="40017" y="80952"/>
                </a:lnTo>
                <a:lnTo>
                  <a:pt x="64136" y="64138"/>
                </a:lnTo>
                <a:lnTo>
                  <a:pt x="80952" y="40022"/>
                </a:lnTo>
                <a:lnTo>
                  <a:pt x="88353" y="10718"/>
                </a:lnTo>
                <a:lnTo>
                  <a:pt x="3087540" y="10718"/>
                </a:lnTo>
                <a:lnTo>
                  <a:pt x="3086455" y="5359"/>
                </a:lnTo>
                <a:lnTo>
                  <a:pt x="3086455" y="0"/>
                </a:lnTo>
                <a:close/>
              </a:path>
              <a:path w="3164840" h="750570">
                <a:moveTo>
                  <a:pt x="3087540" y="10718"/>
                </a:moveTo>
                <a:lnTo>
                  <a:pt x="3075914" y="10718"/>
                </a:lnTo>
                <a:lnTo>
                  <a:pt x="3083315" y="40022"/>
                </a:lnTo>
                <a:lnTo>
                  <a:pt x="3100130" y="64138"/>
                </a:lnTo>
                <a:lnTo>
                  <a:pt x="3124245" y="80952"/>
                </a:lnTo>
                <a:lnTo>
                  <a:pt x="3153549" y="88353"/>
                </a:lnTo>
                <a:lnTo>
                  <a:pt x="3153549" y="662216"/>
                </a:lnTo>
                <a:lnTo>
                  <a:pt x="3124245" y="669617"/>
                </a:lnTo>
                <a:lnTo>
                  <a:pt x="3100130" y="686431"/>
                </a:lnTo>
                <a:lnTo>
                  <a:pt x="3083315" y="710547"/>
                </a:lnTo>
                <a:lnTo>
                  <a:pt x="3075914" y="739851"/>
                </a:lnTo>
                <a:lnTo>
                  <a:pt x="3087540" y="739851"/>
                </a:lnTo>
                <a:lnTo>
                  <a:pt x="3092157" y="717034"/>
                </a:lnTo>
                <a:lnTo>
                  <a:pt x="3107699" y="694001"/>
                </a:lnTo>
                <a:lnTo>
                  <a:pt x="3130732" y="678459"/>
                </a:lnTo>
                <a:lnTo>
                  <a:pt x="3158909" y="672757"/>
                </a:lnTo>
                <a:lnTo>
                  <a:pt x="3164268" y="672757"/>
                </a:lnTo>
                <a:lnTo>
                  <a:pt x="3164268" y="77812"/>
                </a:lnTo>
                <a:lnTo>
                  <a:pt x="3158909" y="77812"/>
                </a:lnTo>
                <a:lnTo>
                  <a:pt x="3130732" y="72110"/>
                </a:lnTo>
                <a:lnTo>
                  <a:pt x="3107699" y="56568"/>
                </a:lnTo>
                <a:lnTo>
                  <a:pt x="3092157" y="33535"/>
                </a:lnTo>
                <a:lnTo>
                  <a:pt x="3087540" y="10718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211769" y="399465"/>
            <a:ext cx="1464310" cy="0"/>
          </a:xfrm>
          <a:custGeom>
            <a:avLst/>
            <a:gdLst/>
            <a:ahLst/>
            <a:cxnLst/>
            <a:rect l="l" t="t" r="r" b="b"/>
            <a:pathLst>
              <a:path w="1464309">
                <a:moveTo>
                  <a:pt x="0" y="0"/>
                </a:moveTo>
                <a:lnTo>
                  <a:pt x="1464055" y="0"/>
                </a:lnTo>
              </a:path>
            </a:pathLst>
          </a:custGeom>
          <a:ln w="9525">
            <a:solidFill>
              <a:srgbClr val="594A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211769" y="706348"/>
            <a:ext cx="1464310" cy="0"/>
          </a:xfrm>
          <a:custGeom>
            <a:avLst/>
            <a:gdLst/>
            <a:ahLst/>
            <a:cxnLst/>
            <a:rect l="l" t="t" r="r" b="b"/>
            <a:pathLst>
              <a:path w="1464309">
                <a:moveTo>
                  <a:pt x="0" y="0"/>
                </a:moveTo>
                <a:lnTo>
                  <a:pt x="1464055" y="0"/>
                </a:lnTo>
              </a:path>
            </a:pathLst>
          </a:custGeom>
          <a:ln w="9525">
            <a:solidFill>
              <a:srgbClr val="594A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432103" y="1055471"/>
            <a:ext cx="1278255" cy="1424940"/>
          </a:xfrm>
          <a:custGeom>
            <a:avLst/>
            <a:gdLst/>
            <a:ahLst/>
            <a:cxnLst/>
            <a:rect l="l" t="t" r="r" b="b"/>
            <a:pathLst>
              <a:path w="1278254" h="1424939">
                <a:moveTo>
                  <a:pt x="1278242" y="1424647"/>
                </a:moveTo>
                <a:lnTo>
                  <a:pt x="0" y="1424647"/>
                </a:lnTo>
                <a:lnTo>
                  <a:pt x="0" y="0"/>
                </a:lnTo>
                <a:lnTo>
                  <a:pt x="1278242" y="0"/>
                </a:lnTo>
                <a:lnTo>
                  <a:pt x="1278242" y="142464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8804634" y="1023018"/>
            <a:ext cx="1447800" cy="239168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050" b="1" dirty="0" err="1">
                <a:solidFill>
                  <a:srgbClr val="594A42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サンプルタイトル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Rounded M+ 1c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432103" y="4287583"/>
            <a:ext cx="1278255" cy="1424940"/>
          </a:xfrm>
          <a:custGeom>
            <a:avLst/>
            <a:gdLst/>
            <a:ahLst/>
            <a:cxnLst/>
            <a:rect l="l" t="t" r="r" b="b"/>
            <a:pathLst>
              <a:path w="1278254" h="1424939">
                <a:moveTo>
                  <a:pt x="1278242" y="1424647"/>
                </a:moveTo>
                <a:lnTo>
                  <a:pt x="0" y="1424647"/>
                </a:lnTo>
                <a:lnTo>
                  <a:pt x="0" y="0"/>
                </a:lnTo>
                <a:lnTo>
                  <a:pt x="1278242" y="0"/>
                </a:lnTo>
                <a:lnTo>
                  <a:pt x="1278242" y="142464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969209" y="2677210"/>
            <a:ext cx="1278255" cy="1424940"/>
          </a:xfrm>
          <a:custGeom>
            <a:avLst/>
            <a:gdLst/>
            <a:ahLst/>
            <a:cxnLst/>
            <a:rect l="l" t="t" r="r" b="b"/>
            <a:pathLst>
              <a:path w="1278254" h="1424939">
                <a:moveTo>
                  <a:pt x="1278229" y="1424647"/>
                </a:moveTo>
                <a:lnTo>
                  <a:pt x="0" y="1424647"/>
                </a:lnTo>
                <a:lnTo>
                  <a:pt x="0" y="0"/>
                </a:lnTo>
                <a:lnTo>
                  <a:pt x="1278229" y="0"/>
                </a:lnTo>
                <a:lnTo>
                  <a:pt x="1278229" y="142464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519139" y="5849268"/>
            <a:ext cx="2849880" cy="1375410"/>
          </a:xfrm>
          <a:custGeom>
            <a:avLst/>
            <a:gdLst/>
            <a:ahLst/>
            <a:cxnLst/>
            <a:rect l="l" t="t" r="r" b="b"/>
            <a:pathLst>
              <a:path w="2849879" h="1375409">
                <a:moveTo>
                  <a:pt x="2705303" y="0"/>
                </a:moveTo>
                <a:lnTo>
                  <a:pt x="144005" y="0"/>
                </a:lnTo>
                <a:lnTo>
                  <a:pt x="0" y="143992"/>
                </a:lnTo>
                <a:lnTo>
                  <a:pt x="0" y="1230998"/>
                </a:lnTo>
                <a:lnTo>
                  <a:pt x="144005" y="1374990"/>
                </a:lnTo>
                <a:lnTo>
                  <a:pt x="2705303" y="1374990"/>
                </a:lnTo>
                <a:lnTo>
                  <a:pt x="2849308" y="1230998"/>
                </a:lnTo>
                <a:lnTo>
                  <a:pt x="2849308" y="143992"/>
                </a:lnTo>
                <a:lnTo>
                  <a:pt x="2705303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458795" y="5788916"/>
            <a:ext cx="2970530" cy="1496060"/>
          </a:xfrm>
          <a:custGeom>
            <a:avLst/>
            <a:gdLst/>
            <a:ahLst/>
            <a:cxnLst/>
            <a:rect l="l" t="t" r="r" b="b"/>
            <a:pathLst>
              <a:path w="2970529" h="1496059">
                <a:moveTo>
                  <a:pt x="2790634" y="0"/>
                </a:moveTo>
                <a:lnTo>
                  <a:pt x="179362" y="0"/>
                </a:lnTo>
                <a:lnTo>
                  <a:pt x="0" y="179362"/>
                </a:lnTo>
                <a:lnTo>
                  <a:pt x="0" y="1316342"/>
                </a:lnTo>
                <a:lnTo>
                  <a:pt x="179362" y="1495691"/>
                </a:lnTo>
                <a:lnTo>
                  <a:pt x="2790634" y="1495691"/>
                </a:lnTo>
                <a:lnTo>
                  <a:pt x="2803335" y="1482991"/>
                </a:lnTo>
                <a:lnTo>
                  <a:pt x="184619" y="1482991"/>
                </a:lnTo>
                <a:lnTo>
                  <a:pt x="12700" y="1311084"/>
                </a:lnTo>
                <a:lnTo>
                  <a:pt x="12700" y="184619"/>
                </a:lnTo>
                <a:lnTo>
                  <a:pt x="184619" y="12700"/>
                </a:lnTo>
                <a:lnTo>
                  <a:pt x="2803334" y="12700"/>
                </a:lnTo>
                <a:lnTo>
                  <a:pt x="2790634" y="0"/>
                </a:lnTo>
                <a:close/>
              </a:path>
              <a:path w="2970529" h="1496059">
                <a:moveTo>
                  <a:pt x="2803334" y="12700"/>
                </a:moveTo>
                <a:lnTo>
                  <a:pt x="2785376" y="12700"/>
                </a:lnTo>
                <a:lnTo>
                  <a:pt x="2957296" y="184619"/>
                </a:lnTo>
                <a:lnTo>
                  <a:pt x="2957296" y="1311084"/>
                </a:lnTo>
                <a:lnTo>
                  <a:pt x="2785376" y="1482991"/>
                </a:lnTo>
                <a:lnTo>
                  <a:pt x="2803335" y="1482991"/>
                </a:lnTo>
                <a:lnTo>
                  <a:pt x="2969996" y="1316342"/>
                </a:lnTo>
                <a:lnTo>
                  <a:pt x="2969996" y="179362"/>
                </a:lnTo>
                <a:lnTo>
                  <a:pt x="2803334" y="1270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8162665" y="5963365"/>
            <a:ext cx="14580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815">
              <a:lnSpc>
                <a:spcPct val="100000"/>
              </a:lnSpc>
              <a:spcBef>
                <a:spcPts val="100"/>
              </a:spcBef>
            </a:pPr>
            <a:r>
              <a:rPr sz="1200" b="1" dirty="0" err="1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サンプルタイトル</a:t>
            </a:r>
            <a:endParaRPr sz="12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Rounded M+ 1c"/>
            </a:endParaRPr>
          </a:p>
        </p:txBody>
      </p:sp>
      <p:sp>
        <p:nvSpPr>
          <p:cNvPr id="33" name="object 6">
            <a:extLst>
              <a:ext uri="{FF2B5EF4-FFF2-40B4-BE49-F238E27FC236}">
                <a16:creationId xmlns:a16="http://schemas.microsoft.com/office/drawing/2014/main" id="{5E1D8C42-6CB9-C540-8C8C-DEA3A49CADFB}"/>
              </a:ext>
            </a:extLst>
          </p:cNvPr>
          <p:cNvSpPr txBox="1"/>
          <p:nvPr/>
        </p:nvSpPr>
        <p:spPr>
          <a:xfrm>
            <a:off x="407441" y="1343025"/>
            <a:ext cx="2762250" cy="598177"/>
          </a:xfrm>
          <a:prstGeom prst="rect">
            <a:avLst/>
          </a:prstGeom>
        </p:spPr>
        <p:txBody>
          <a:bodyPr vert="horz" wrap="square" lIns="0" tIns="199390" rIns="0" bIns="0" rtlCol="0">
            <a:spAutoFit/>
          </a:bodyPr>
          <a:lstStyle/>
          <a:p>
            <a:pPr marL="473075" marR="464820" algn="ctr">
              <a:lnSpc>
                <a:spcPct val="121300"/>
              </a:lnSpc>
              <a:spcBef>
                <a:spcPts val="400"/>
              </a:spcBef>
            </a:pPr>
            <a:r>
              <a:rPr sz="1100" dirty="0" err="1">
                <a:solidFill>
                  <a:srgbClr val="8A6D68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綺麗になるためのお手伝いを</a:t>
            </a:r>
            <a:r>
              <a:rPr sz="1100" dirty="0">
                <a:solidFill>
                  <a:srgbClr val="8A6D68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 させていただきます。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34" name="object 12">
            <a:extLst>
              <a:ext uri="{FF2B5EF4-FFF2-40B4-BE49-F238E27FC236}">
                <a16:creationId xmlns:a16="http://schemas.microsoft.com/office/drawing/2014/main" id="{4EBEBCB6-BCA7-E84A-A6D1-30CC54529870}"/>
              </a:ext>
            </a:extLst>
          </p:cNvPr>
          <p:cNvSpPr txBox="1"/>
          <p:nvPr/>
        </p:nvSpPr>
        <p:spPr>
          <a:xfrm>
            <a:off x="3932601" y="4636131"/>
            <a:ext cx="2362200" cy="331501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sz="14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プラン名のサンプル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35" name="object 12">
            <a:extLst>
              <a:ext uri="{FF2B5EF4-FFF2-40B4-BE49-F238E27FC236}">
                <a16:creationId xmlns:a16="http://schemas.microsoft.com/office/drawing/2014/main" id="{9A3E7FEE-7BC9-4D41-83FC-23396C58E2E7}"/>
              </a:ext>
            </a:extLst>
          </p:cNvPr>
          <p:cNvSpPr txBox="1"/>
          <p:nvPr/>
        </p:nvSpPr>
        <p:spPr>
          <a:xfrm>
            <a:off x="3929299" y="5735940"/>
            <a:ext cx="2362200" cy="368049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20"/>
              </a:spcBef>
            </a:pPr>
            <a:r>
              <a:rPr sz="8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プラン内容の詳細のサンプルテイストが入ります</a:t>
            </a: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。 プラン内容の詳細のサンプルテイストが入ります。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36" name="object 12">
            <a:extLst>
              <a:ext uri="{FF2B5EF4-FFF2-40B4-BE49-F238E27FC236}">
                <a16:creationId xmlns:a16="http://schemas.microsoft.com/office/drawing/2014/main" id="{0942EE48-F528-2D4B-BA0C-2A397FF65A70}"/>
              </a:ext>
            </a:extLst>
          </p:cNvPr>
          <p:cNvSpPr txBox="1"/>
          <p:nvPr/>
        </p:nvSpPr>
        <p:spPr>
          <a:xfrm>
            <a:off x="3932601" y="5484234"/>
            <a:ext cx="2362200" cy="331501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sz="14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プラン名のサンプル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37" name="object 12">
            <a:extLst>
              <a:ext uri="{FF2B5EF4-FFF2-40B4-BE49-F238E27FC236}">
                <a16:creationId xmlns:a16="http://schemas.microsoft.com/office/drawing/2014/main" id="{76F2640D-9D68-E040-8071-0BC076520299}"/>
              </a:ext>
            </a:extLst>
          </p:cNvPr>
          <p:cNvSpPr txBox="1"/>
          <p:nvPr/>
        </p:nvSpPr>
        <p:spPr>
          <a:xfrm>
            <a:off x="3929299" y="6594221"/>
            <a:ext cx="2362200" cy="368049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20"/>
              </a:spcBef>
            </a:pPr>
            <a:r>
              <a:rPr sz="8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プラン内容の詳細のサンプルテイストが入ります</a:t>
            </a:r>
            <a:r>
              <a:rPr sz="8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Rounded M+ 1c"/>
              </a:rPr>
              <a:t>。 プラン内容の詳細のサンプルテイストが入ります。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38" name="object 12">
            <a:extLst>
              <a:ext uri="{FF2B5EF4-FFF2-40B4-BE49-F238E27FC236}">
                <a16:creationId xmlns:a16="http://schemas.microsoft.com/office/drawing/2014/main" id="{BF74F36C-ABF2-7D4A-B6FA-8E468BC4BD3C}"/>
              </a:ext>
            </a:extLst>
          </p:cNvPr>
          <p:cNvSpPr txBox="1"/>
          <p:nvPr/>
        </p:nvSpPr>
        <p:spPr>
          <a:xfrm>
            <a:off x="3932601" y="6342515"/>
            <a:ext cx="2362200" cy="331501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sz="14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プラン名のサンプル</a:t>
            </a:r>
            <a:endParaRPr sz="800" dirty="0">
              <a:latin typeface="Yu Mincho" panose="02020400000000000000" pitchFamily="18" charset="-128"/>
              <a:ea typeface="Yu Mincho" panose="02020400000000000000" pitchFamily="18" charset="-128"/>
              <a:cs typeface="Rounded M+ 1c"/>
            </a:endParaRPr>
          </a:p>
        </p:txBody>
      </p:sp>
      <p:sp>
        <p:nvSpPr>
          <p:cNvPr id="41" name="object 22">
            <a:extLst>
              <a:ext uri="{FF2B5EF4-FFF2-40B4-BE49-F238E27FC236}">
                <a16:creationId xmlns:a16="http://schemas.microsoft.com/office/drawing/2014/main" id="{E87185B2-4035-BF4B-8090-9E9720EBD83E}"/>
              </a:ext>
            </a:extLst>
          </p:cNvPr>
          <p:cNvSpPr txBox="1"/>
          <p:nvPr/>
        </p:nvSpPr>
        <p:spPr>
          <a:xfrm>
            <a:off x="8804398" y="1248649"/>
            <a:ext cx="1447800" cy="1226426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340"/>
              </a:spcBef>
            </a:pPr>
            <a:r>
              <a:rPr sz="800" dirty="0" err="1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こちらにサンプルテキストが入</a:t>
            </a:r>
            <a:r>
              <a:rPr sz="800" dirty="0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 ります。こちらにサンプルテキ ストが入ります。こちらにサン プルテキストが入ります。こち らにサンプルテキストが入りま す。こちらにサンプルテキスト が入ります。こちらにサンプル テキストが入ります。こちらに サンプルテキストが入ります。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42" name="object 22">
            <a:extLst>
              <a:ext uri="{FF2B5EF4-FFF2-40B4-BE49-F238E27FC236}">
                <a16:creationId xmlns:a16="http://schemas.microsoft.com/office/drawing/2014/main" id="{7D86BDCF-8CDF-3E46-90D5-875302F518E8}"/>
              </a:ext>
            </a:extLst>
          </p:cNvPr>
          <p:cNvSpPr txBox="1"/>
          <p:nvPr/>
        </p:nvSpPr>
        <p:spPr>
          <a:xfrm>
            <a:off x="8804634" y="4238625"/>
            <a:ext cx="1447800" cy="239168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050" b="1" dirty="0" err="1">
                <a:solidFill>
                  <a:srgbClr val="594A42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サンプルタイトル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Rounded M+ 1c"/>
            </a:endParaRPr>
          </a:p>
        </p:txBody>
      </p:sp>
      <p:sp>
        <p:nvSpPr>
          <p:cNvPr id="43" name="object 22">
            <a:extLst>
              <a:ext uri="{FF2B5EF4-FFF2-40B4-BE49-F238E27FC236}">
                <a16:creationId xmlns:a16="http://schemas.microsoft.com/office/drawing/2014/main" id="{EB98A90F-D20C-E94A-B143-A8989F3C15C4}"/>
              </a:ext>
            </a:extLst>
          </p:cNvPr>
          <p:cNvSpPr txBox="1"/>
          <p:nvPr/>
        </p:nvSpPr>
        <p:spPr>
          <a:xfrm>
            <a:off x="8804398" y="4464256"/>
            <a:ext cx="1447800" cy="1226426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340"/>
              </a:spcBef>
            </a:pPr>
            <a:r>
              <a:rPr sz="800" dirty="0" err="1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こちらにサンプルテキストが入</a:t>
            </a:r>
            <a:r>
              <a:rPr sz="800" dirty="0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 ります。こちらにサンプルテキ ストが入ります。こちらにサン プルテキストが入ります。こち らにサンプルテキストが入りま す。こちらにサンプルテキスト が入ります。こちらにサンプル テキストが入ります。こちらに サンプルテキストが入ります。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44" name="object 22">
            <a:extLst>
              <a:ext uri="{FF2B5EF4-FFF2-40B4-BE49-F238E27FC236}">
                <a16:creationId xmlns:a16="http://schemas.microsoft.com/office/drawing/2014/main" id="{74AE27B4-82CA-8A45-86D6-36A9BF6DD785}"/>
              </a:ext>
            </a:extLst>
          </p:cNvPr>
          <p:cNvSpPr txBox="1"/>
          <p:nvPr/>
        </p:nvSpPr>
        <p:spPr>
          <a:xfrm>
            <a:off x="7438972" y="2638425"/>
            <a:ext cx="1447800" cy="239168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050" b="1" dirty="0" err="1">
                <a:solidFill>
                  <a:srgbClr val="594A42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サンプルタイトル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Rounded M+ 1c"/>
            </a:endParaRPr>
          </a:p>
        </p:txBody>
      </p:sp>
      <p:sp>
        <p:nvSpPr>
          <p:cNvPr id="45" name="object 22">
            <a:extLst>
              <a:ext uri="{FF2B5EF4-FFF2-40B4-BE49-F238E27FC236}">
                <a16:creationId xmlns:a16="http://schemas.microsoft.com/office/drawing/2014/main" id="{64BEE1D2-866D-EE49-84BD-92FAA0BB17E6}"/>
              </a:ext>
            </a:extLst>
          </p:cNvPr>
          <p:cNvSpPr txBox="1"/>
          <p:nvPr/>
        </p:nvSpPr>
        <p:spPr>
          <a:xfrm>
            <a:off x="7438736" y="2864056"/>
            <a:ext cx="1447800" cy="1226426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340"/>
              </a:spcBef>
            </a:pPr>
            <a:r>
              <a:rPr sz="800" dirty="0" err="1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こちらにサンプルテキストが入</a:t>
            </a:r>
            <a:r>
              <a:rPr sz="800" dirty="0">
                <a:solidFill>
                  <a:srgbClr val="594A42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 ります。こちらにサンプルテキ ストが入ります。こちらにサン プルテキストが入ります。こち らにサンプルテキストが入りま す。こちらにサンプルテキスト が入ります。こちらにサンプル テキストが入ります。こちらに サンプルテキストが入ります。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46" name="object 29">
            <a:extLst>
              <a:ext uri="{FF2B5EF4-FFF2-40B4-BE49-F238E27FC236}">
                <a16:creationId xmlns:a16="http://schemas.microsoft.com/office/drawing/2014/main" id="{90B80026-6CD6-5A4C-82F2-74B09D8BB859}"/>
              </a:ext>
            </a:extLst>
          </p:cNvPr>
          <p:cNvSpPr txBox="1"/>
          <p:nvPr/>
        </p:nvSpPr>
        <p:spPr>
          <a:xfrm>
            <a:off x="8274659" y="6227758"/>
            <a:ext cx="1447800" cy="9050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685"/>
              </a:spcBef>
            </a:pPr>
            <a:r>
              <a:rPr sz="800" dirty="0" err="1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こちらにテキストが入ります</a:t>
            </a:r>
            <a:r>
              <a:rPr sz="8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。 こちらにテキストが入ります。 こちらにテキストが入ります。 こちらにテキストが入ります。 こちらにテキストが入ります。 こちらにテキストが入ります。 こちらにテキストが入ります。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15" name="動作設定ボタン: ユーザー設定 1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D5F47B6-2AB7-F74D-A6BC-C0872517925D}"/>
              </a:ext>
            </a:extLst>
          </p:cNvPr>
          <p:cNvSpPr/>
          <p:nvPr/>
        </p:nvSpPr>
        <p:spPr>
          <a:xfrm>
            <a:off x="409074" y="2141621"/>
            <a:ext cx="2755231" cy="3549316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198</Words>
  <Application>Microsoft Macintosh PowerPoint</Application>
  <PresentationFormat>ユーザー設定</PresentationFormat>
  <Paragraphs>42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Yu Gothic Medium</vt:lpstr>
      <vt:lpstr>Yu Mincho</vt:lpstr>
      <vt:lpstr>Yu Mincho Demibold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pamphlet04_ura_A4</dc:title>
  <cp:lastModifiedBy>春樹 富永</cp:lastModifiedBy>
  <cp:revision>8</cp:revision>
  <dcterms:created xsi:type="dcterms:W3CDTF">2020-03-18T04:12:04Z</dcterms:created>
  <dcterms:modified xsi:type="dcterms:W3CDTF">2020-03-18T04:35:11Z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2020-03-18T00:00:00Z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2020-03-18T00:00:00Z</vt:filetime>
  </property>
</Properties>
</file>