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10" userDrawn="1">
          <p15:clr>
            <a:srgbClr val="A4A3A4"/>
          </p15:clr>
        </p15:guide>
        <p15:guide id="2" pos="33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/>
    <p:restoredTop sz="94694"/>
  </p:normalViewPr>
  <p:slideViewPr>
    <p:cSldViewPr snapToGrid="0">
      <p:cViewPr>
        <p:scale>
          <a:sx n="135" d="100"/>
          <a:sy n="135" d="100"/>
        </p:scale>
        <p:origin x="848" y="-568"/>
      </p:cViewPr>
      <p:guideLst>
        <p:guide orient="horz" pos="2910"/>
        <p:guide pos="33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533244-7147-D141-BEB9-5027E494B7B3}" type="doc">
      <dgm:prSet loTypeId="urn:microsoft.com/office/officeart/2005/8/layout/cycle2" loCatId="" qsTypeId="urn:microsoft.com/office/officeart/2005/8/quickstyle/simple1" qsCatId="simple" csTypeId="urn:microsoft.com/office/officeart/2005/8/colors/colorful5" csCatId="colorful" phldr="0"/>
      <dgm:spPr/>
      <dgm:t>
        <a:bodyPr/>
        <a:lstStyle/>
        <a:p>
          <a:endParaRPr kumimoji="1" lang="ja-JP" altLang="en-US"/>
        </a:p>
      </dgm:t>
    </dgm:pt>
    <dgm:pt modelId="{D9EC0102-662A-304A-B9AF-B13794C98924}">
      <dgm:prSet phldrT="[テキスト]" phldr="1"/>
      <dgm:spPr/>
      <dgm:t>
        <a:bodyPr/>
        <a:lstStyle/>
        <a:p>
          <a:endParaRPr kumimoji="1" lang="ja-JP" altLang="en-US"/>
        </a:p>
      </dgm:t>
    </dgm:pt>
    <dgm:pt modelId="{A1BBDA19-BC0C-8B4E-B7B8-808615C4B860}" type="parTrans" cxnId="{E15EC34E-5205-EB40-8CD9-03251B04D199}">
      <dgm:prSet/>
      <dgm:spPr/>
      <dgm:t>
        <a:bodyPr/>
        <a:lstStyle/>
        <a:p>
          <a:endParaRPr kumimoji="1" lang="ja-JP" altLang="en-US"/>
        </a:p>
      </dgm:t>
    </dgm:pt>
    <dgm:pt modelId="{D2C870E3-2747-A14F-9E4F-DE68B2FB2CB1}" type="sibTrans" cxnId="{E15EC34E-5205-EB40-8CD9-03251B04D199}">
      <dgm:prSet/>
      <dgm:spPr/>
      <dgm:t>
        <a:bodyPr/>
        <a:lstStyle/>
        <a:p>
          <a:endParaRPr kumimoji="1" lang="ja-JP" altLang="en-US"/>
        </a:p>
      </dgm:t>
    </dgm:pt>
    <dgm:pt modelId="{1F047DD6-7F55-AF4D-8E2F-E4D446E8D7EE}">
      <dgm:prSet phldrT="[テキスト]" phldr="1"/>
      <dgm:spPr/>
      <dgm:t>
        <a:bodyPr/>
        <a:lstStyle/>
        <a:p>
          <a:endParaRPr kumimoji="1" lang="ja-JP" altLang="en-US"/>
        </a:p>
      </dgm:t>
    </dgm:pt>
    <dgm:pt modelId="{300D4904-5A6F-FE4B-80B2-3A0818970A19}" type="parTrans" cxnId="{EBB37989-05D8-8143-8D33-F1BBE4803CB1}">
      <dgm:prSet/>
      <dgm:spPr/>
      <dgm:t>
        <a:bodyPr/>
        <a:lstStyle/>
        <a:p>
          <a:endParaRPr kumimoji="1" lang="ja-JP" altLang="en-US"/>
        </a:p>
      </dgm:t>
    </dgm:pt>
    <dgm:pt modelId="{30AE1E38-AD2C-B445-8EF2-5AD8FB7A8F58}" type="sibTrans" cxnId="{EBB37989-05D8-8143-8D33-F1BBE4803CB1}">
      <dgm:prSet/>
      <dgm:spPr/>
      <dgm:t>
        <a:bodyPr/>
        <a:lstStyle/>
        <a:p>
          <a:endParaRPr kumimoji="1" lang="ja-JP" altLang="en-US"/>
        </a:p>
      </dgm:t>
    </dgm:pt>
    <dgm:pt modelId="{9B90681E-9F11-5D45-BB07-DBC01325F5C3}">
      <dgm:prSet phldrT="[テキスト]" phldr="1"/>
      <dgm:spPr/>
      <dgm:t>
        <a:bodyPr/>
        <a:lstStyle/>
        <a:p>
          <a:endParaRPr kumimoji="1" lang="ja-JP" altLang="en-US"/>
        </a:p>
      </dgm:t>
    </dgm:pt>
    <dgm:pt modelId="{054FB1F3-396B-1B46-8093-FDA483316A2B}" type="parTrans" cxnId="{5AA4946C-5FC8-0146-B6F9-6036FD24F9CD}">
      <dgm:prSet/>
      <dgm:spPr/>
      <dgm:t>
        <a:bodyPr/>
        <a:lstStyle/>
        <a:p>
          <a:endParaRPr kumimoji="1" lang="ja-JP" altLang="en-US"/>
        </a:p>
      </dgm:t>
    </dgm:pt>
    <dgm:pt modelId="{2357B7A5-6479-3B40-B83C-EDF40B5EA485}" type="sibTrans" cxnId="{5AA4946C-5FC8-0146-B6F9-6036FD24F9CD}">
      <dgm:prSet/>
      <dgm:spPr/>
      <dgm:t>
        <a:bodyPr/>
        <a:lstStyle/>
        <a:p>
          <a:endParaRPr kumimoji="1" lang="ja-JP" altLang="en-US"/>
        </a:p>
      </dgm:t>
    </dgm:pt>
    <dgm:pt modelId="{3D25FFE6-2F08-2A44-BA0C-B371859B9325}">
      <dgm:prSet phldrT="[テキスト]" phldr="1"/>
      <dgm:spPr/>
      <dgm:t>
        <a:bodyPr/>
        <a:lstStyle/>
        <a:p>
          <a:endParaRPr kumimoji="1" lang="ja-JP" altLang="en-US"/>
        </a:p>
      </dgm:t>
    </dgm:pt>
    <dgm:pt modelId="{1D25C763-633C-C744-AD92-254C405D9165}" type="parTrans" cxnId="{61FF040D-AF04-5E41-8719-2D252B8FC99A}">
      <dgm:prSet/>
      <dgm:spPr/>
      <dgm:t>
        <a:bodyPr/>
        <a:lstStyle/>
        <a:p>
          <a:endParaRPr kumimoji="1" lang="ja-JP" altLang="en-US"/>
        </a:p>
      </dgm:t>
    </dgm:pt>
    <dgm:pt modelId="{282700D1-94BF-A74D-B931-FCE2B240EAF9}" type="sibTrans" cxnId="{61FF040D-AF04-5E41-8719-2D252B8FC99A}">
      <dgm:prSet/>
      <dgm:spPr/>
      <dgm:t>
        <a:bodyPr/>
        <a:lstStyle/>
        <a:p>
          <a:endParaRPr kumimoji="1" lang="ja-JP" altLang="en-US"/>
        </a:p>
      </dgm:t>
    </dgm:pt>
    <dgm:pt modelId="{236D9278-5FD5-4543-B7A7-D33AB57CCF4A}">
      <dgm:prSet phldrT="[テキスト]" phldr="1"/>
      <dgm:spPr/>
      <dgm:t>
        <a:bodyPr/>
        <a:lstStyle/>
        <a:p>
          <a:endParaRPr kumimoji="1" lang="ja-JP" altLang="en-US"/>
        </a:p>
      </dgm:t>
    </dgm:pt>
    <dgm:pt modelId="{C553D18D-EE30-454F-A49B-5D190D2E1D58}" type="parTrans" cxnId="{F14143AF-80BC-FE48-AD42-31A7732D6585}">
      <dgm:prSet/>
      <dgm:spPr/>
      <dgm:t>
        <a:bodyPr/>
        <a:lstStyle/>
        <a:p>
          <a:endParaRPr kumimoji="1" lang="ja-JP" altLang="en-US"/>
        </a:p>
      </dgm:t>
    </dgm:pt>
    <dgm:pt modelId="{DA587CEE-5159-394F-A850-E0CFC68165DF}" type="sibTrans" cxnId="{F14143AF-80BC-FE48-AD42-31A7732D6585}">
      <dgm:prSet/>
      <dgm:spPr/>
      <dgm:t>
        <a:bodyPr/>
        <a:lstStyle/>
        <a:p>
          <a:endParaRPr kumimoji="1" lang="ja-JP" altLang="en-US"/>
        </a:p>
      </dgm:t>
    </dgm:pt>
    <dgm:pt modelId="{77B767A3-C288-EE4E-9088-714578578AF2}" type="pres">
      <dgm:prSet presAssocID="{9E533244-7147-D141-BEB9-5027E494B7B3}" presName="cycle" presStyleCnt="0">
        <dgm:presLayoutVars>
          <dgm:dir/>
          <dgm:resizeHandles val="exact"/>
        </dgm:presLayoutVars>
      </dgm:prSet>
      <dgm:spPr/>
    </dgm:pt>
    <dgm:pt modelId="{A7D2A62D-B6ED-2548-9272-C54DFCF61D2A}" type="pres">
      <dgm:prSet presAssocID="{D9EC0102-662A-304A-B9AF-B13794C98924}" presName="node" presStyleLbl="node1" presStyleIdx="0" presStyleCnt="5">
        <dgm:presLayoutVars>
          <dgm:bulletEnabled val="1"/>
        </dgm:presLayoutVars>
      </dgm:prSet>
      <dgm:spPr/>
    </dgm:pt>
    <dgm:pt modelId="{86B0E095-5B87-E943-9A1E-23B09D245282}" type="pres">
      <dgm:prSet presAssocID="{D2C870E3-2747-A14F-9E4F-DE68B2FB2CB1}" presName="sibTrans" presStyleLbl="sibTrans2D1" presStyleIdx="0" presStyleCnt="5"/>
      <dgm:spPr/>
    </dgm:pt>
    <dgm:pt modelId="{E852CC9E-15F4-EC44-81D0-D3BF7801DF71}" type="pres">
      <dgm:prSet presAssocID="{D2C870E3-2747-A14F-9E4F-DE68B2FB2CB1}" presName="connectorText" presStyleLbl="sibTrans2D1" presStyleIdx="0" presStyleCnt="5"/>
      <dgm:spPr/>
    </dgm:pt>
    <dgm:pt modelId="{F0F7A41E-F363-C043-9062-A13C3C8E24E9}" type="pres">
      <dgm:prSet presAssocID="{1F047DD6-7F55-AF4D-8E2F-E4D446E8D7EE}" presName="node" presStyleLbl="node1" presStyleIdx="1" presStyleCnt="5" custRadScaleRad="101561" custRadScaleInc="794">
        <dgm:presLayoutVars>
          <dgm:bulletEnabled val="1"/>
        </dgm:presLayoutVars>
      </dgm:prSet>
      <dgm:spPr/>
    </dgm:pt>
    <dgm:pt modelId="{1ACBB8C2-D875-4746-AF0B-115F5C84BB38}" type="pres">
      <dgm:prSet presAssocID="{30AE1E38-AD2C-B445-8EF2-5AD8FB7A8F58}" presName="sibTrans" presStyleLbl="sibTrans2D1" presStyleIdx="1" presStyleCnt="5"/>
      <dgm:spPr/>
    </dgm:pt>
    <dgm:pt modelId="{9B09A890-4A39-D649-AFF7-FFD212A231A5}" type="pres">
      <dgm:prSet presAssocID="{30AE1E38-AD2C-B445-8EF2-5AD8FB7A8F58}" presName="connectorText" presStyleLbl="sibTrans2D1" presStyleIdx="1" presStyleCnt="5"/>
      <dgm:spPr/>
    </dgm:pt>
    <dgm:pt modelId="{E1E4C8A7-F55D-C042-9BF4-53EBD5DCCD7A}" type="pres">
      <dgm:prSet presAssocID="{9B90681E-9F11-5D45-BB07-DBC01325F5C3}" presName="node" presStyleLbl="node1" presStyleIdx="2" presStyleCnt="5">
        <dgm:presLayoutVars>
          <dgm:bulletEnabled val="1"/>
        </dgm:presLayoutVars>
      </dgm:prSet>
      <dgm:spPr/>
    </dgm:pt>
    <dgm:pt modelId="{08FF132A-1533-434B-B583-B4048AB88A8D}" type="pres">
      <dgm:prSet presAssocID="{2357B7A5-6479-3B40-B83C-EDF40B5EA485}" presName="sibTrans" presStyleLbl="sibTrans2D1" presStyleIdx="2" presStyleCnt="5"/>
      <dgm:spPr/>
    </dgm:pt>
    <dgm:pt modelId="{BB757DD8-32C6-8B4C-A239-FFC2D53DCC52}" type="pres">
      <dgm:prSet presAssocID="{2357B7A5-6479-3B40-B83C-EDF40B5EA485}" presName="connectorText" presStyleLbl="sibTrans2D1" presStyleIdx="2" presStyleCnt="5"/>
      <dgm:spPr/>
    </dgm:pt>
    <dgm:pt modelId="{C3407FAE-8F0A-6147-A182-CD632F4A2710}" type="pres">
      <dgm:prSet presAssocID="{3D25FFE6-2F08-2A44-BA0C-B371859B9325}" presName="node" presStyleLbl="node1" presStyleIdx="3" presStyleCnt="5">
        <dgm:presLayoutVars>
          <dgm:bulletEnabled val="1"/>
        </dgm:presLayoutVars>
      </dgm:prSet>
      <dgm:spPr/>
    </dgm:pt>
    <dgm:pt modelId="{B0F5FF9F-6D86-6C4F-B391-1222D92C2113}" type="pres">
      <dgm:prSet presAssocID="{282700D1-94BF-A74D-B931-FCE2B240EAF9}" presName="sibTrans" presStyleLbl="sibTrans2D1" presStyleIdx="3" presStyleCnt="5"/>
      <dgm:spPr/>
    </dgm:pt>
    <dgm:pt modelId="{D43DFD45-2C4E-2143-9C53-97277CCAA40B}" type="pres">
      <dgm:prSet presAssocID="{282700D1-94BF-A74D-B931-FCE2B240EAF9}" presName="connectorText" presStyleLbl="sibTrans2D1" presStyleIdx="3" presStyleCnt="5"/>
      <dgm:spPr/>
    </dgm:pt>
    <dgm:pt modelId="{B55A0C0C-61D0-B14D-8485-57F2564932AA}" type="pres">
      <dgm:prSet presAssocID="{236D9278-5FD5-4543-B7A7-D33AB57CCF4A}" presName="node" presStyleLbl="node1" presStyleIdx="4" presStyleCnt="5">
        <dgm:presLayoutVars>
          <dgm:bulletEnabled val="1"/>
        </dgm:presLayoutVars>
      </dgm:prSet>
      <dgm:spPr/>
    </dgm:pt>
    <dgm:pt modelId="{042D67B1-9C68-9347-9603-C073E8E18D80}" type="pres">
      <dgm:prSet presAssocID="{DA587CEE-5159-394F-A850-E0CFC68165DF}" presName="sibTrans" presStyleLbl="sibTrans2D1" presStyleIdx="4" presStyleCnt="5"/>
      <dgm:spPr/>
    </dgm:pt>
    <dgm:pt modelId="{927820D7-DADB-0642-8C81-BD0695E4A632}" type="pres">
      <dgm:prSet presAssocID="{DA587CEE-5159-394F-A850-E0CFC68165DF}" presName="connectorText" presStyleLbl="sibTrans2D1" presStyleIdx="4" presStyleCnt="5"/>
      <dgm:spPr/>
    </dgm:pt>
  </dgm:ptLst>
  <dgm:cxnLst>
    <dgm:cxn modelId="{61FF040D-AF04-5E41-8719-2D252B8FC99A}" srcId="{9E533244-7147-D141-BEB9-5027E494B7B3}" destId="{3D25FFE6-2F08-2A44-BA0C-B371859B9325}" srcOrd="3" destOrd="0" parTransId="{1D25C763-633C-C744-AD92-254C405D9165}" sibTransId="{282700D1-94BF-A74D-B931-FCE2B240EAF9}"/>
    <dgm:cxn modelId="{93DAB410-7A6E-6145-BC1E-12BB27631FE0}" type="presOf" srcId="{1F047DD6-7F55-AF4D-8E2F-E4D446E8D7EE}" destId="{F0F7A41E-F363-C043-9062-A13C3C8E24E9}" srcOrd="0" destOrd="0" presId="urn:microsoft.com/office/officeart/2005/8/layout/cycle2"/>
    <dgm:cxn modelId="{45BF2313-67A3-F544-8C4F-5ADD38E9B239}" type="presOf" srcId="{236D9278-5FD5-4543-B7A7-D33AB57CCF4A}" destId="{B55A0C0C-61D0-B14D-8485-57F2564932AA}" srcOrd="0" destOrd="0" presId="urn:microsoft.com/office/officeart/2005/8/layout/cycle2"/>
    <dgm:cxn modelId="{1A93181A-9198-E54F-B724-C0C7FC797E05}" type="presOf" srcId="{DA587CEE-5159-394F-A850-E0CFC68165DF}" destId="{042D67B1-9C68-9347-9603-C073E8E18D80}" srcOrd="0" destOrd="0" presId="urn:microsoft.com/office/officeart/2005/8/layout/cycle2"/>
    <dgm:cxn modelId="{2E28C71A-343F-2C4F-9A4D-4D8E456405C5}" type="presOf" srcId="{D2C870E3-2747-A14F-9E4F-DE68B2FB2CB1}" destId="{E852CC9E-15F4-EC44-81D0-D3BF7801DF71}" srcOrd="1" destOrd="0" presId="urn:microsoft.com/office/officeart/2005/8/layout/cycle2"/>
    <dgm:cxn modelId="{CC242729-4AF1-B54A-AB67-B91F9068DF28}" type="presOf" srcId="{D9EC0102-662A-304A-B9AF-B13794C98924}" destId="{A7D2A62D-B6ED-2548-9272-C54DFCF61D2A}" srcOrd="0" destOrd="0" presId="urn:microsoft.com/office/officeart/2005/8/layout/cycle2"/>
    <dgm:cxn modelId="{EE80A63B-8648-2449-B4C3-1365813205F1}" type="presOf" srcId="{30AE1E38-AD2C-B445-8EF2-5AD8FB7A8F58}" destId="{9B09A890-4A39-D649-AFF7-FFD212A231A5}" srcOrd="1" destOrd="0" presId="urn:microsoft.com/office/officeart/2005/8/layout/cycle2"/>
    <dgm:cxn modelId="{3311354B-41BF-3A41-8D90-C5CDC5A9F828}" type="presOf" srcId="{3D25FFE6-2F08-2A44-BA0C-B371859B9325}" destId="{C3407FAE-8F0A-6147-A182-CD632F4A2710}" srcOrd="0" destOrd="0" presId="urn:microsoft.com/office/officeart/2005/8/layout/cycle2"/>
    <dgm:cxn modelId="{E15EC34E-5205-EB40-8CD9-03251B04D199}" srcId="{9E533244-7147-D141-BEB9-5027E494B7B3}" destId="{D9EC0102-662A-304A-B9AF-B13794C98924}" srcOrd="0" destOrd="0" parTransId="{A1BBDA19-BC0C-8B4E-B7B8-808615C4B860}" sibTransId="{D2C870E3-2747-A14F-9E4F-DE68B2FB2CB1}"/>
    <dgm:cxn modelId="{D7621F50-AAF9-3B4A-9F36-309B20F043F9}" type="presOf" srcId="{DA587CEE-5159-394F-A850-E0CFC68165DF}" destId="{927820D7-DADB-0642-8C81-BD0695E4A632}" srcOrd="1" destOrd="0" presId="urn:microsoft.com/office/officeart/2005/8/layout/cycle2"/>
    <dgm:cxn modelId="{069AD15A-C45C-4F48-B9F2-CC5CF5A06ABF}" type="presOf" srcId="{2357B7A5-6479-3B40-B83C-EDF40B5EA485}" destId="{BB757DD8-32C6-8B4C-A239-FFC2D53DCC52}" srcOrd="1" destOrd="0" presId="urn:microsoft.com/office/officeart/2005/8/layout/cycle2"/>
    <dgm:cxn modelId="{A28E4060-FA85-A64D-8B74-192784ABFE4D}" type="presOf" srcId="{282700D1-94BF-A74D-B931-FCE2B240EAF9}" destId="{D43DFD45-2C4E-2143-9C53-97277CCAA40B}" srcOrd="1" destOrd="0" presId="urn:microsoft.com/office/officeart/2005/8/layout/cycle2"/>
    <dgm:cxn modelId="{5AA4946C-5FC8-0146-B6F9-6036FD24F9CD}" srcId="{9E533244-7147-D141-BEB9-5027E494B7B3}" destId="{9B90681E-9F11-5D45-BB07-DBC01325F5C3}" srcOrd="2" destOrd="0" parTransId="{054FB1F3-396B-1B46-8093-FDA483316A2B}" sibTransId="{2357B7A5-6479-3B40-B83C-EDF40B5EA485}"/>
    <dgm:cxn modelId="{EBB37989-05D8-8143-8D33-F1BBE4803CB1}" srcId="{9E533244-7147-D141-BEB9-5027E494B7B3}" destId="{1F047DD6-7F55-AF4D-8E2F-E4D446E8D7EE}" srcOrd="1" destOrd="0" parTransId="{300D4904-5A6F-FE4B-80B2-3A0818970A19}" sibTransId="{30AE1E38-AD2C-B445-8EF2-5AD8FB7A8F58}"/>
    <dgm:cxn modelId="{0C21079A-D9BE-874F-A726-4852D4FF2F44}" type="presOf" srcId="{2357B7A5-6479-3B40-B83C-EDF40B5EA485}" destId="{08FF132A-1533-434B-B583-B4048AB88A8D}" srcOrd="0" destOrd="0" presId="urn:microsoft.com/office/officeart/2005/8/layout/cycle2"/>
    <dgm:cxn modelId="{F14143AF-80BC-FE48-AD42-31A7732D6585}" srcId="{9E533244-7147-D141-BEB9-5027E494B7B3}" destId="{236D9278-5FD5-4543-B7A7-D33AB57CCF4A}" srcOrd="4" destOrd="0" parTransId="{C553D18D-EE30-454F-A49B-5D190D2E1D58}" sibTransId="{DA587CEE-5159-394F-A850-E0CFC68165DF}"/>
    <dgm:cxn modelId="{69C7C0B0-49F8-6443-9754-A26C367822A4}" type="presOf" srcId="{9E533244-7147-D141-BEB9-5027E494B7B3}" destId="{77B767A3-C288-EE4E-9088-714578578AF2}" srcOrd="0" destOrd="0" presId="urn:microsoft.com/office/officeart/2005/8/layout/cycle2"/>
    <dgm:cxn modelId="{AE043CD5-B212-B048-A133-7A769BA53167}" type="presOf" srcId="{282700D1-94BF-A74D-B931-FCE2B240EAF9}" destId="{B0F5FF9F-6D86-6C4F-B391-1222D92C2113}" srcOrd="0" destOrd="0" presId="urn:microsoft.com/office/officeart/2005/8/layout/cycle2"/>
    <dgm:cxn modelId="{82BCD6D5-5A81-EC4E-8B8D-F2F3EC7924BF}" type="presOf" srcId="{9B90681E-9F11-5D45-BB07-DBC01325F5C3}" destId="{E1E4C8A7-F55D-C042-9BF4-53EBD5DCCD7A}" srcOrd="0" destOrd="0" presId="urn:microsoft.com/office/officeart/2005/8/layout/cycle2"/>
    <dgm:cxn modelId="{5F8BD2EC-11F2-8045-9160-9CCA869E0FFC}" type="presOf" srcId="{D2C870E3-2747-A14F-9E4F-DE68B2FB2CB1}" destId="{86B0E095-5B87-E943-9A1E-23B09D245282}" srcOrd="0" destOrd="0" presId="urn:microsoft.com/office/officeart/2005/8/layout/cycle2"/>
    <dgm:cxn modelId="{43809CF2-A636-264F-AE27-717D0255E142}" type="presOf" srcId="{30AE1E38-AD2C-B445-8EF2-5AD8FB7A8F58}" destId="{1ACBB8C2-D875-4746-AF0B-115F5C84BB38}" srcOrd="0" destOrd="0" presId="urn:microsoft.com/office/officeart/2005/8/layout/cycle2"/>
    <dgm:cxn modelId="{2830B49C-4E42-E84C-B90F-80BA936BEAE7}" type="presParOf" srcId="{77B767A3-C288-EE4E-9088-714578578AF2}" destId="{A7D2A62D-B6ED-2548-9272-C54DFCF61D2A}" srcOrd="0" destOrd="0" presId="urn:microsoft.com/office/officeart/2005/8/layout/cycle2"/>
    <dgm:cxn modelId="{ABAE5DA2-D2FD-FF4D-8F6E-312997D6B4A3}" type="presParOf" srcId="{77B767A3-C288-EE4E-9088-714578578AF2}" destId="{86B0E095-5B87-E943-9A1E-23B09D245282}" srcOrd="1" destOrd="0" presId="urn:microsoft.com/office/officeart/2005/8/layout/cycle2"/>
    <dgm:cxn modelId="{8C9C36C3-7626-5542-B868-54C4791E68F5}" type="presParOf" srcId="{86B0E095-5B87-E943-9A1E-23B09D245282}" destId="{E852CC9E-15F4-EC44-81D0-D3BF7801DF71}" srcOrd="0" destOrd="0" presId="urn:microsoft.com/office/officeart/2005/8/layout/cycle2"/>
    <dgm:cxn modelId="{F08ADCFB-7E2E-0A4A-B635-C18E90A3973C}" type="presParOf" srcId="{77B767A3-C288-EE4E-9088-714578578AF2}" destId="{F0F7A41E-F363-C043-9062-A13C3C8E24E9}" srcOrd="2" destOrd="0" presId="urn:microsoft.com/office/officeart/2005/8/layout/cycle2"/>
    <dgm:cxn modelId="{49DE0647-9D07-8743-9530-164693BF98CC}" type="presParOf" srcId="{77B767A3-C288-EE4E-9088-714578578AF2}" destId="{1ACBB8C2-D875-4746-AF0B-115F5C84BB38}" srcOrd="3" destOrd="0" presId="urn:microsoft.com/office/officeart/2005/8/layout/cycle2"/>
    <dgm:cxn modelId="{327A0410-94ED-3D40-85B5-774E04B6A980}" type="presParOf" srcId="{1ACBB8C2-D875-4746-AF0B-115F5C84BB38}" destId="{9B09A890-4A39-D649-AFF7-FFD212A231A5}" srcOrd="0" destOrd="0" presId="urn:microsoft.com/office/officeart/2005/8/layout/cycle2"/>
    <dgm:cxn modelId="{A9EA18D7-7EA8-614A-9B96-A926603FBEAB}" type="presParOf" srcId="{77B767A3-C288-EE4E-9088-714578578AF2}" destId="{E1E4C8A7-F55D-C042-9BF4-53EBD5DCCD7A}" srcOrd="4" destOrd="0" presId="urn:microsoft.com/office/officeart/2005/8/layout/cycle2"/>
    <dgm:cxn modelId="{64072D2F-3FD6-C146-8130-4C4C4397CB8A}" type="presParOf" srcId="{77B767A3-C288-EE4E-9088-714578578AF2}" destId="{08FF132A-1533-434B-B583-B4048AB88A8D}" srcOrd="5" destOrd="0" presId="urn:microsoft.com/office/officeart/2005/8/layout/cycle2"/>
    <dgm:cxn modelId="{5548F582-B598-BC4A-85E5-202D7A004D36}" type="presParOf" srcId="{08FF132A-1533-434B-B583-B4048AB88A8D}" destId="{BB757DD8-32C6-8B4C-A239-FFC2D53DCC52}" srcOrd="0" destOrd="0" presId="urn:microsoft.com/office/officeart/2005/8/layout/cycle2"/>
    <dgm:cxn modelId="{0EA0A802-9433-B445-92D4-8363F4AF7D8D}" type="presParOf" srcId="{77B767A3-C288-EE4E-9088-714578578AF2}" destId="{C3407FAE-8F0A-6147-A182-CD632F4A2710}" srcOrd="6" destOrd="0" presId="urn:microsoft.com/office/officeart/2005/8/layout/cycle2"/>
    <dgm:cxn modelId="{C83B37BF-7675-DA4F-AF7A-4C7D2E1CABE9}" type="presParOf" srcId="{77B767A3-C288-EE4E-9088-714578578AF2}" destId="{B0F5FF9F-6D86-6C4F-B391-1222D92C2113}" srcOrd="7" destOrd="0" presId="urn:microsoft.com/office/officeart/2005/8/layout/cycle2"/>
    <dgm:cxn modelId="{CF5762CB-3845-0644-B165-2C7703CBABF9}" type="presParOf" srcId="{B0F5FF9F-6D86-6C4F-B391-1222D92C2113}" destId="{D43DFD45-2C4E-2143-9C53-97277CCAA40B}" srcOrd="0" destOrd="0" presId="urn:microsoft.com/office/officeart/2005/8/layout/cycle2"/>
    <dgm:cxn modelId="{48C58BE7-D3A1-6645-8A03-50E12F878BAC}" type="presParOf" srcId="{77B767A3-C288-EE4E-9088-714578578AF2}" destId="{B55A0C0C-61D0-B14D-8485-57F2564932AA}" srcOrd="8" destOrd="0" presId="urn:microsoft.com/office/officeart/2005/8/layout/cycle2"/>
    <dgm:cxn modelId="{521ED1E4-07E1-A244-B133-B1FBA1E14337}" type="presParOf" srcId="{77B767A3-C288-EE4E-9088-714578578AF2}" destId="{042D67B1-9C68-9347-9603-C073E8E18D80}" srcOrd="9" destOrd="0" presId="urn:microsoft.com/office/officeart/2005/8/layout/cycle2"/>
    <dgm:cxn modelId="{8F4C643B-8632-8A49-BC77-88989E313A11}" type="presParOf" srcId="{042D67B1-9C68-9347-9603-C073E8E18D80}" destId="{927820D7-DADB-0642-8C81-BD0695E4A63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D2A62D-B6ED-2548-9272-C54DFCF61D2A}">
      <dsp:nvSpPr>
        <dsp:cNvPr id="0" name=""/>
        <dsp:cNvSpPr/>
      </dsp:nvSpPr>
      <dsp:spPr>
        <a:xfrm>
          <a:off x="1397581" y="104"/>
          <a:ext cx="816505" cy="81650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000" kern="1200"/>
        </a:p>
      </dsp:txBody>
      <dsp:txXfrm>
        <a:off x="1517155" y="119678"/>
        <a:ext cx="577357" cy="577357"/>
      </dsp:txXfrm>
    </dsp:sp>
    <dsp:sp modelId="{86B0E095-5B87-E943-9A1E-23B09D245282}">
      <dsp:nvSpPr>
        <dsp:cNvPr id="0" name=""/>
        <dsp:cNvSpPr/>
      </dsp:nvSpPr>
      <dsp:spPr>
        <a:xfrm rot="2132124">
          <a:off x="2192916" y="627116"/>
          <a:ext cx="224243" cy="275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100" kern="1200"/>
        </a:p>
      </dsp:txBody>
      <dsp:txXfrm>
        <a:off x="2199181" y="662680"/>
        <a:ext cx="156970" cy="165342"/>
      </dsp:txXfrm>
    </dsp:sp>
    <dsp:sp modelId="{F0F7A41E-F363-C043-9062-A13C3C8E24E9}">
      <dsp:nvSpPr>
        <dsp:cNvPr id="0" name=""/>
        <dsp:cNvSpPr/>
      </dsp:nvSpPr>
      <dsp:spPr>
        <a:xfrm>
          <a:off x="2406318" y="720570"/>
          <a:ext cx="816505" cy="816505"/>
        </a:xfrm>
        <a:prstGeom prst="ellipse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000" kern="1200"/>
        </a:p>
      </dsp:txBody>
      <dsp:txXfrm>
        <a:off x="2525892" y="840144"/>
        <a:ext cx="577357" cy="577357"/>
      </dsp:txXfrm>
    </dsp:sp>
    <dsp:sp modelId="{1ACBB8C2-D875-4746-AF0B-115F5C84BB38}">
      <dsp:nvSpPr>
        <dsp:cNvPr id="0" name=""/>
        <dsp:cNvSpPr/>
      </dsp:nvSpPr>
      <dsp:spPr>
        <a:xfrm rot="6525411">
          <a:off x="2508761" y="1568019"/>
          <a:ext cx="219748" cy="275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100" kern="1200"/>
        </a:p>
      </dsp:txBody>
      <dsp:txXfrm rot="10800000">
        <a:off x="2552322" y="1591922"/>
        <a:ext cx="153824" cy="165342"/>
      </dsp:txXfrm>
    </dsp:sp>
    <dsp:sp modelId="{E1E4C8A7-F55D-C042-9BF4-53EBD5DCCD7A}">
      <dsp:nvSpPr>
        <dsp:cNvPr id="0" name=""/>
        <dsp:cNvSpPr/>
      </dsp:nvSpPr>
      <dsp:spPr>
        <a:xfrm>
          <a:off x="2010447" y="1886312"/>
          <a:ext cx="816505" cy="816505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000" kern="1200"/>
        </a:p>
      </dsp:txBody>
      <dsp:txXfrm>
        <a:off x="2130021" y="2005886"/>
        <a:ext cx="577357" cy="577357"/>
      </dsp:txXfrm>
    </dsp:sp>
    <dsp:sp modelId="{08FF132A-1533-434B-B583-B4048AB88A8D}">
      <dsp:nvSpPr>
        <dsp:cNvPr id="0" name=""/>
        <dsp:cNvSpPr/>
      </dsp:nvSpPr>
      <dsp:spPr>
        <a:xfrm rot="10800000">
          <a:off x="1703527" y="2156779"/>
          <a:ext cx="216890" cy="275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100" kern="1200"/>
        </a:p>
      </dsp:txBody>
      <dsp:txXfrm rot="10800000">
        <a:off x="1768594" y="2211893"/>
        <a:ext cx="151823" cy="165342"/>
      </dsp:txXfrm>
    </dsp:sp>
    <dsp:sp modelId="{C3407FAE-8F0A-6147-A182-CD632F4A2710}">
      <dsp:nvSpPr>
        <dsp:cNvPr id="0" name=""/>
        <dsp:cNvSpPr/>
      </dsp:nvSpPr>
      <dsp:spPr>
        <a:xfrm>
          <a:off x="784715" y="1886312"/>
          <a:ext cx="816505" cy="816505"/>
        </a:xfrm>
        <a:prstGeom prst="ellipse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000" kern="1200"/>
        </a:p>
      </dsp:txBody>
      <dsp:txXfrm>
        <a:off x="904289" y="2005886"/>
        <a:ext cx="577357" cy="577357"/>
      </dsp:txXfrm>
    </dsp:sp>
    <dsp:sp modelId="{B0F5FF9F-6D86-6C4F-B391-1222D92C2113}">
      <dsp:nvSpPr>
        <dsp:cNvPr id="0" name=""/>
        <dsp:cNvSpPr/>
      </dsp:nvSpPr>
      <dsp:spPr>
        <a:xfrm rot="15120000">
          <a:off x="897033" y="1579747"/>
          <a:ext cx="216890" cy="275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100" kern="1200"/>
        </a:p>
      </dsp:txBody>
      <dsp:txXfrm rot="10800000">
        <a:off x="939620" y="1665802"/>
        <a:ext cx="151823" cy="165342"/>
      </dsp:txXfrm>
    </dsp:sp>
    <dsp:sp modelId="{B55A0C0C-61D0-B14D-8485-57F2564932AA}">
      <dsp:nvSpPr>
        <dsp:cNvPr id="0" name=""/>
        <dsp:cNvSpPr/>
      </dsp:nvSpPr>
      <dsp:spPr>
        <a:xfrm>
          <a:off x="405943" y="720571"/>
          <a:ext cx="816505" cy="816505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000" kern="1200"/>
        </a:p>
      </dsp:txBody>
      <dsp:txXfrm>
        <a:off x="525517" y="840145"/>
        <a:ext cx="577357" cy="577357"/>
      </dsp:txXfrm>
    </dsp:sp>
    <dsp:sp modelId="{042D67B1-9C68-9347-9603-C073E8E18D80}">
      <dsp:nvSpPr>
        <dsp:cNvPr id="0" name=""/>
        <dsp:cNvSpPr/>
      </dsp:nvSpPr>
      <dsp:spPr>
        <a:xfrm rot="19440000">
          <a:off x="1196603" y="634413"/>
          <a:ext cx="216890" cy="275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100" kern="1200"/>
        </a:p>
      </dsp:txBody>
      <dsp:txXfrm>
        <a:off x="1202816" y="708650"/>
        <a:ext cx="151823" cy="1653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62BB46"/>
                </a:solidFill>
                <a:latin typeface="Kozuka Gothic Pr6N"/>
                <a:cs typeface="Kozuka Gothic Pr6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62BB46"/>
                </a:solidFill>
                <a:latin typeface="Kozuka Gothic Pr6N"/>
                <a:cs typeface="Kozuka Gothic Pr6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62BB46"/>
                </a:solidFill>
                <a:latin typeface="Kozuka Gothic Pr6N"/>
                <a:cs typeface="Kozuka Gothic Pr6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2186" y="720317"/>
            <a:ext cx="9769027" cy="269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62BB46"/>
                </a:solidFill>
                <a:latin typeface="Kozuka Gothic Pr6N"/>
                <a:cs typeface="Kozuka Gothic Pr6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2186" y="720317"/>
            <a:ext cx="152844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92D05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サブタイトル</a:t>
            </a:r>
            <a:r>
              <a:rPr spc="-30" dirty="0">
                <a:solidFill>
                  <a:srgbClr val="92D05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dirty="0">
                <a:solidFill>
                  <a:srgbClr val="92D05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01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2186" y="1011285"/>
            <a:ext cx="2655570" cy="9588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95642" y="1998619"/>
            <a:ext cx="2586355" cy="1569085"/>
          </a:xfrm>
          <a:custGeom>
            <a:avLst/>
            <a:gdLst/>
            <a:ahLst/>
            <a:cxnLst/>
            <a:rect l="l" t="t" r="r" b="b"/>
            <a:pathLst>
              <a:path w="2586355" h="1569085">
                <a:moveTo>
                  <a:pt x="2586139" y="1568983"/>
                </a:moveTo>
                <a:lnTo>
                  <a:pt x="0" y="1568983"/>
                </a:lnTo>
                <a:lnTo>
                  <a:pt x="0" y="0"/>
                </a:lnTo>
                <a:lnTo>
                  <a:pt x="2586139" y="0"/>
                </a:lnTo>
                <a:lnTo>
                  <a:pt x="2586139" y="1568983"/>
                </a:lnTo>
                <a:close/>
              </a:path>
            </a:pathLst>
          </a:custGeom>
          <a:solidFill>
            <a:srgbClr val="62BB46"/>
          </a:solidFill>
        </p:spPr>
        <p:txBody>
          <a:bodyPr wrap="square" lIns="0" tIns="0" rIns="0" bIns="0" rtlCol="0"/>
          <a:lstStyle/>
          <a:p>
            <a:endParaRPr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2186" y="3845534"/>
            <a:ext cx="265557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 err="1">
                <a:solidFill>
                  <a:srgbClr val="92D05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uka Gothic Pr6N"/>
              </a:rPr>
              <a:t>サブタイトル</a:t>
            </a:r>
            <a:r>
              <a:rPr sz="1600" b="1" spc="45" dirty="0">
                <a:solidFill>
                  <a:srgbClr val="92D05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uka Gothic Pr6N"/>
              </a:rPr>
              <a:t> </a:t>
            </a:r>
            <a:r>
              <a:rPr sz="1600" b="1" dirty="0">
                <a:solidFill>
                  <a:srgbClr val="92D05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zuka Gothic Pr6N"/>
              </a:rPr>
              <a:t>02</a:t>
            </a:r>
            <a:endParaRPr sz="600" b="1" dirty="0">
              <a:solidFill>
                <a:srgbClr val="92D050"/>
              </a:solidFill>
              <a:latin typeface="Yu Gothic" panose="020B0400000000000000" pitchFamily="34" charset="-128"/>
              <a:ea typeface="Yu Gothic" panose="020B0400000000000000" pitchFamily="34" charset="-128"/>
              <a:cs typeface="Kozuka Gothic Pr6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95642" y="5164312"/>
            <a:ext cx="2586355" cy="1569085"/>
          </a:xfrm>
          <a:custGeom>
            <a:avLst/>
            <a:gdLst/>
            <a:ahLst/>
            <a:cxnLst/>
            <a:rect l="l" t="t" r="r" b="b"/>
            <a:pathLst>
              <a:path w="2586355" h="1569084">
                <a:moveTo>
                  <a:pt x="2586139" y="1568983"/>
                </a:moveTo>
                <a:lnTo>
                  <a:pt x="0" y="1568983"/>
                </a:lnTo>
                <a:lnTo>
                  <a:pt x="0" y="0"/>
                </a:lnTo>
                <a:lnTo>
                  <a:pt x="2586139" y="0"/>
                </a:lnTo>
                <a:lnTo>
                  <a:pt x="2586139" y="1568983"/>
                </a:lnTo>
                <a:close/>
              </a:path>
            </a:pathLst>
          </a:custGeom>
          <a:solidFill>
            <a:srgbClr val="62BB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12"/>
            <a:ext cx="10693400" cy="412750"/>
          </a:xfrm>
          <a:custGeom>
            <a:avLst/>
            <a:gdLst/>
            <a:ahLst/>
            <a:cxnLst/>
            <a:rect l="l" t="t" r="r" b="b"/>
            <a:pathLst>
              <a:path w="10692130" h="412750">
                <a:moveTo>
                  <a:pt x="0" y="412724"/>
                </a:moveTo>
                <a:lnTo>
                  <a:pt x="10692003" y="412724"/>
                </a:lnTo>
                <a:lnTo>
                  <a:pt x="10692003" y="0"/>
                </a:lnTo>
                <a:lnTo>
                  <a:pt x="0" y="0"/>
                </a:lnTo>
                <a:lnTo>
                  <a:pt x="0" y="412724"/>
                </a:lnTo>
                <a:close/>
              </a:path>
            </a:pathLst>
          </a:custGeom>
          <a:solidFill>
            <a:srgbClr val="62BB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7147280"/>
            <a:ext cx="10693400" cy="415570"/>
          </a:xfrm>
          <a:custGeom>
            <a:avLst/>
            <a:gdLst/>
            <a:ahLst/>
            <a:cxnLst/>
            <a:rect l="l" t="t" r="r" b="b"/>
            <a:pathLst>
              <a:path w="10692130" h="412750">
                <a:moveTo>
                  <a:pt x="0" y="412724"/>
                </a:moveTo>
                <a:lnTo>
                  <a:pt x="10692003" y="412724"/>
                </a:lnTo>
                <a:lnTo>
                  <a:pt x="10692003" y="0"/>
                </a:lnTo>
                <a:lnTo>
                  <a:pt x="0" y="0"/>
                </a:lnTo>
                <a:lnTo>
                  <a:pt x="0" y="412724"/>
                </a:lnTo>
                <a:close/>
              </a:path>
            </a:pathLst>
          </a:custGeom>
          <a:solidFill>
            <a:srgbClr val="62BB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BAFD7A33-79F8-104B-BF88-CA4A43AF73D6}"/>
              </a:ext>
            </a:extLst>
          </p:cNvPr>
          <p:cNvSpPr txBox="1"/>
          <p:nvPr/>
        </p:nvSpPr>
        <p:spPr>
          <a:xfrm>
            <a:off x="495642" y="4218949"/>
            <a:ext cx="2655570" cy="8899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</p:txBody>
      </p:sp>
      <p:graphicFrame>
        <p:nvGraphicFramePr>
          <p:cNvPr id="11" name="図表 10">
            <a:extLst>
              <a:ext uri="{FF2B5EF4-FFF2-40B4-BE49-F238E27FC236}">
                <a16:creationId xmlns:a16="http://schemas.microsoft.com/office/drawing/2014/main" id="{0DAB865D-5530-5B47-9B71-4BCB1D6FC8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7256349"/>
              </p:ext>
            </p:extLst>
          </p:nvPr>
        </p:nvGraphicFramePr>
        <p:xfrm>
          <a:off x="3540230" y="1227235"/>
          <a:ext cx="3611668" cy="27029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object 2">
            <a:extLst>
              <a:ext uri="{FF2B5EF4-FFF2-40B4-BE49-F238E27FC236}">
                <a16:creationId xmlns:a16="http://schemas.microsoft.com/office/drawing/2014/main" id="{CD2A1CB5-1E01-4C4C-A733-6C8856FBE68C}"/>
              </a:ext>
            </a:extLst>
          </p:cNvPr>
          <p:cNvSpPr txBox="1">
            <a:spLocks/>
          </p:cNvSpPr>
          <p:nvPr/>
        </p:nvSpPr>
        <p:spPr>
          <a:xfrm>
            <a:off x="4179165" y="703452"/>
            <a:ext cx="233507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600" b="1" i="0">
                <a:solidFill>
                  <a:srgbClr val="62BB46"/>
                </a:solidFill>
                <a:latin typeface="Kozuka Gothic Pr6N"/>
                <a:ea typeface="+mj-ea"/>
                <a:cs typeface="Kozuka Gothic Pr6N"/>
              </a:defRPr>
            </a:lvl1pPr>
          </a:lstStyle>
          <a:p>
            <a:pPr marL="12700">
              <a:spcBef>
                <a:spcPts val="100"/>
              </a:spcBef>
            </a:pPr>
            <a:r>
              <a:rPr kumimoji="0" lang="ja-JP" altLang="en-US" sz="2000" kern="0">
                <a:solidFill>
                  <a:srgbClr val="92D05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生活サイクルの流れ</a:t>
            </a:r>
            <a:endParaRPr kumimoji="0" lang="en-US" altLang="ja-JP" sz="2000" kern="0" dirty="0">
              <a:solidFill>
                <a:srgbClr val="92D05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EC16F118-AFA5-3E46-903F-CC55B9AE47CE}"/>
              </a:ext>
            </a:extLst>
          </p:cNvPr>
          <p:cNvSpPr txBox="1">
            <a:spLocks/>
          </p:cNvSpPr>
          <p:nvPr/>
        </p:nvSpPr>
        <p:spPr>
          <a:xfrm>
            <a:off x="4696935" y="4367602"/>
            <a:ext cx="129825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600" b="1" i="0">
                <a:solidFill>
                  <a:srgbClr val="62BB46"/>
                </a:solidFill>
                <a:latin typeface="Kozuka Gothic Pr6N"/>
                <a:ea typeface="+mj-ea"/>
                <a:cs typeface="Kozuka Gothic Pr6N"/>
              </a:defRPr>
            </a:lvl1pPr>
          </a:lstStyle>
          <a:p>
            <a:pPr marL="12700">
              <a:spcBef>
                <a:spcPts val="100"/>
              </a:spcBef>
            </a:pPr>
            <a:r>
              <a:rPr kumimoji="0" lang="ja-JP" altLang="en-US" sz="2000" kern="0">
                <a:solidFill>
                  <a:srgbClr val="92D05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入室者の声</a:t>
            </a:r>
            <a:endParaRPr kumimoji="0" lang="en-US" altLang="ja-JP" sz="2000" kern="0" dirty="0">
              <a:solidFill>
                <a:srgbClr val="92D05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2" name="角丸四角形 21">
            <a:extLst>
              <a:ext uri="{FF2B5EF4-FFF2-40B4-BE49-F238E27FC236}">
                <a16:creationId xmlns:a16="http://schemas.microsoft.com/office/drawing/2014/main" id="{8865BE37-0D83-644C-B013-87B0AE3213AA}"/>
              </a:ext>
            </a:extLst>
          </p:cNvPr>
          <p:cNvSpPr/>
          <p:nvPr/>
        </p:nvSpPr>
        <p:spPr>
          <a:xfrm>
            <a:off x="5422900" y="4945749"/>
            <a:ext cx="1524000" cy="781676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ja-JP" altLang="en-US" sz="800"/>
              <a:t>家族の元を離れ、新しい施設でやっていけるか不安でしたが、皆優しく居心地がよいので入室してよかったと感じています。</a:t>
            </a:r>
          </a:p>
        </p:txBody>
      </p:sp>
      <p:sp>
        <p:nvSpPr>
          <p:cNvPr id="24" name="角丸四角形 23">
            <a:extLst>
              <a:ext uri="{FF2B5EF4-FFF2-40B4-BE49-F238E27FC236}">
                <a16:creationId xmlns:a16="http://schemas.microsoft.com/office/drawing/2014/main" id="{1262FB0D-9600-364E-984F-5DCF1DC55C46}"/>
              </a:ext>
            </a:extLst>
          </p:cNvPr>
          <p:cNvSpPr/>
          <p:nvPr/>
        </p:nvSpPr>
        <p:spPr>
          <a:xfrm>
            <a:off x="5422900" y="5944370"/>
            <a:ext cx="1524000" cy="781676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ja-JP" altLang="en-US" sz="800"/>
              <a:t>家族の元を離れ、新しい施設でやっていけるか不安でしたが、皆優しく居心地がよいので入室してよかったと感じています。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39FE3A4E-0A03-D149-A82D-BF38AF9F39A7}"/>
              </a:ext>
            </a:extLst>
          </p:cNvPr>
          <p:cNvSpPr/>
          <p:nvPr/>
        </p:nvSpPr>
        <p:spPr>
          <a:xfrm>
            <a:off x="3786605" y="4945749"/>
            <a:ext cx="1524000" cy="781676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ja-JP" altLang="en-US" sz="800"/>
              <a:t>家族の元を離れ、新しい施設でやっていけるか不安でしたが、皆優しく居心地がよいので入室してよかったと感じています。</a:t>
            </a:r>
          </a:p>
        </p:txBody>
      </p:sp>
      <p:sp>
        <p:nvSpPr>
          <p:cNvPr id="26" name="角丸四角形 25">
            <a:extLst>
              <a:ext uri="{FF2B5EF4-FFF2-40B4-BE49-F238E27FC236}">
                <a16:creationId xmlns:a16="http://schemas.microsoft.com/office/drawing/2014/main" id="{72A27AAF-CB57-264E-8E88-33D75D9F7214}"/>
              </a:ext>
            </a:extLst>
          </p:cNvPr>
          <p:cNvSpPr/>
          <p:nvPr/>
        </p:nvSpPr>
        <p:spPr>
          <a:xfrm>
            <a:off x="3786605" y="5944370"/>
            <a:ext cx="1524000" cy="781676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ja-JP" altLang="en-US" sz="800"/>
              <a:t>家族の元を離れ、新しい施設でやっていけるか不安でしたが、皆優しく居心地がよいので入室してよかったと感じています。</a:t>
            </a:r>
          </a:p>
        </p:txBody>
      </p:sp>
      <p:sp>
        <p:nvSpPr>
          <p:cNvPr id="28" name="object 2">
            <a:extLst>
              <a:ext uri="{FF2B5EF4-FFF2-40B4-BE49-F238E27FC236}">
                <a16:creationId xmlns:a16="http://schemas.microsoft.com/office/drawing/2014/main" id="{0CCF986C-AD99-CE4B-956B-44E44DF7D14B}"/>
              </a:ext>
            </a:extLst>
          </p:cNvPr>
          <p:cNvSpPr txBox="1">
            <a:spLocks/>
          </p:cNvSpPr>
          <p:nvPr/>
        </p:nvSpPr>
        <p:spPr>
          <a:xfrm>
            <a:off x="7985265" y="809220"/>
            <a:ext cx="152844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600" b="1" i="0">
                <a:solidFill>
                  <a:srgbClr val="62BB46"/>
                </a:solidFill>
                <a:latin typeface="Kozuka Gothic Pr6N"/>
                <a:ea typeface="+mj-ea"/>
                <a:cs typeface="Kozuka Gothic Pr6N"/>
              </a:defRPr>
            </a:lvl1pPr>
          </a:lstStyle>
          <a:p>
            <a:pPr marL="12700">
              <a:spcBef>
                <a:spcPts val="100"/>
              </a:spcBef>
            </a:pPr>
            <a:r>
              <a:rPr kumimoji="0" lang="ja-JP" altLang="en-US" kern="0">
                <a:solidFill>
                  <a:srgbClr val="92D05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サブタイトル</a:t>
            </a:r>
            <a:endParaRPr kumimoji="0" lang="en-US" altLang="ja-JP" kern="0" dirty="0">
              <a:solidFill>
                <a:srgbClr val="92D05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9" name="object 3">
            <a:extLst>
              <a:ext uri="{FF2B5EF4-FFF2-40B4-BE49-F238E27FC236}">
                <a16:creationId xmlns:a16="http://schemas.microsoft.com/office/drawing/2014/main" id="{3E842516-0068-F64F-A2F3-7152C52DBB5A}"/>
              </a:ext>
            </a:extLst>
          </p:cNvPr>
          <p:cNvSpPr txBox="1"/>
          <p:nvPr/>
        </p:nvSpPr>
        <p:spPr>
          <a:xfrm>
            <a:off x="7528065" y="1148282"/>
            <a:ext cx="2847835" cy="9588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D084D78C-BE4F-5F40-BFF4-E007E3471FCB}"/>
              </a:ext>
            </a:extLst>
          </p:cNvPr>
          <p:cNvCxnSpPr/>
          <p:nvPr/>
        </p:nvCxnSpPr>
        <p:spPr>
          <a:xfrm>
            <a:off x="7451865" y="2181225"/>
            <a:ext cx="2779535" cy="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円/楕円 31">
            <a:extLst>
              <a:ext uri="{FF2B5EF4-FFF2-40B4-BE49-F238E27FC236}">
                <a16:creationId xmlns:a16="http://schemas.microsoft.com/office/drawing/2014/main" id="{96343262-C021-AE4D-9CB1-2313AC33F420}"/>
              </a:ext>
            </a:extLst>
          </p:cNvPr>
          <p:cNvSpPr/>
          <p:nvPr/>
        </p:nvSpPr>
        <p:spPr>
          <a:xfrm>
            <a:off x="7528065" y="703452"/>
            <a:ext cx="410973" cy="41097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object 2">
            <a:extLst>
              <a:ext uri="{FF2B5EF4-FFF2-40B4-BE49-F238E27FC236}">
                <a16:creationId xmlns:a16="http://schemas.microsoft.com/office/drawing/2014/main" id="{4B33BC0C-F051-DB4B-919B-0ECAA34EF333}"/>
              </a:ext>
            </a:extLst>
          </p:cNvPr>
          <p:cNvSpPr txBox="1">
            <a:spLocks/>
          </p:cNvSpPr>
          <p:nvPr/>
        </p:nvSpPr>
        <p:spPr>
          <a:xfrm>
            <a:off x="7604265" y="798115"/>
            <a:ext cx="304800" cy="269240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>
            <a:lvl1pPr>
              <a:defRPr sz="1600" b="1" i="0">
                <a:solidFill>
                  <a:srgbClr val="62BB46"/>
                </a:solidFill>
                <a:latin typeface="Kozuka Gothic Pr6N"/>
                <a:ea typeface="+mj-ea"/>
                <a:cs typeface="Kozuka Gothic Pr6N"/>
              </a:defRPr>
            </a:lvl1pPr>
          </a:lstStyle>
          <a:p>
            <a:pPr marL="12700">
              <a:spcBef>
                <a:spcPts val="100"/>
              </a:spcBef>
            </a:pPr>
            <a:r>
              <a:rPr kumimoji="0" lang="en-US" altLang="ja-JP" kern="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01</a:t>
            </a:r>
          </a:p>
        </p:txBody>
      </p:sp>
      <p:sp>
        <p:nvSpPr>
          <p:cNvPr id="34" name="object 2">
            <a:extLst>
              <a:ext uri="{FF2B5EF4-FFF2-40B4-BE49-F238E27FC236}">
                <a16:creationId xmlns:a16="http://schemas.microsoft.com/office/drawing/2014/main" id="{2FB5ED17-51B7-974C-83EE-03AAD22418F7}"/>
              </a:ext>
            </a:extLst>
          </p:cNvPr>
          <p:cNvSpPr txBox="1">
            <a:spLocks/>
          </p:cNvSpPr>
          <p:nvPr/>
        </p:nvSpPr>
        <p:spPr>
          <a:xfrm>
            <a:off x="7985265" y="2387648"/>
            <a:ext cx="152844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600" b="1" i="0">
                <a:solidFill>
                  <a:srgbClr val="62BB46"/>
                </a:solidFill>
                <a:latin typeface="Kozuka Gothic Pr6N"/>
                <a:ea typeface="+mj-ea"/>
                <a:cs typeface="Kozuka Gothic Pr6N"/>
              </a:defRPr>
            </a:lvl1pPr>
          </a:lstStyle>
          <a:p>
            <a:pPr marL="12700">
              <a:spcBef>
                <a:spcPts val="100"/>
              </a:spcBef>
            </a:pPr>
            <a:r>
              <a:rPr kumimoji="0" lang="ja-JP" altLang="en-US" kern="0">
                <a:solidFill>
                  <a:srgbClr val="92D05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サブタイトル</a:t>
            </a:r>
            <a:endParaRPr kumimoji="0" lang="en-US" altLang="ja-JP" kern="0" dirty="0">
              <a:solidFill>
                <a:srgbClr val="92D05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5" name="object 3">
            <a:extLst>
              <a:ext uri="{FF2B5EF4-FFF2-40B4-BE49-F238E27FC236}">
                <a16:creationId xmlns:a16="http://schemas.microsoft.com/office/drawing/2014/main" id="{CAE60516-2D0D-7548-BE33-B20B7C83876F}"/>
              </a:ext>
            </a:extLst>
          </p:cNvPr>
          <p:cNvSpPr txBox="1"/>
          <p:nvPr/>
        </p:nvSpPr>
        <p:spPr>
          <a:xfrm>
            <a:off x="7528065" y="2726710"/>
            <a:ext cx="2847835" cy="9588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C8C7D74F-56B5-B64D-BA66-DD02646EE34A}"/>
              </a:ext>
            </a:extLst>
          </p:cNvPr>
          <p:cNvCxnSpPr/>
          <p:nvPr/>
        </p:nvCxnSpPr>
        <p:spPr>
          <a:xfrm>
            <a:off x="7451865" y="3759653"/>
            <a:ext cx="2779535" cy="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円/楕円 36">
            <a:extLst>
              <a:ext uri="{FF2B5EF4-FFF2-40B4-BE49-F238E27FC236}">
                <a16:creationId xmlns:a16="http://schemas.microsoft.com/office/drawing/2014/main" id="{B5CE8D2D-49F9-8842-AAA0-4B83F3B2A3DE}"/>
              </a:ext>
            </a:extLst>
          </p:cNvPr>
          <p:cNvSpPr/>
          <p:nvPr/>
        </p:nvSpPr>
        <p:spPr>
          <a:xfrm>
            <a:off x="7528065" y="2281880"/>
            <a:ext cx="410973" cy="41097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object 2">
            <a:extLst>
              <a:ext uri="{FF2B5EF4-FFF2-40B4-BE49-F238E27FC236}">
                <a16:creationId xmlns:a16="http://schemas.microsoft.com/office/drawing/2014/main" id="{38ED10C2-6D80-954F-8F30-58A4122D5207}"/>
              </a:ext>
            </a:extLst>
          </p:cNvPr>
          <p:cNvSpPr txBox="1">
            <a:spLocks/>
          </p:cNvSpPr>
          <p:nvPr/>
        </p:nvSpPr>
        <p:spPr>
          <a:xfrm>
            <a:off x="7604265" y="2387648"/>
            <a:ext cx="304800" cy="269240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>
            <a:lvl1pPr>
              <a:defRPr sz="1600" b="1" i="0">
                <a:solidFill>
                  <a:srgbClr val="62BB46"/>
                </a:solidFill>
                <a:latin typeface="Kozuka Gothic Pr6N"/>
                <a:ea typeface="+mj-ea"/>
                <a:cs typeface="Kozuka Gothic Pr6N"/>
              </a:defRPr>
            </a:lvl1pPr>
          </a:lstStyle>
          <a:p>
            <a:pPr marL="12700">
              <a:spcBef>
                <a:spcPts val="100"/>
              </a:spcBef>
            </a:pPr>
            <a:r>
              <a:rPr kumimoji="0" lang="en-US" altLang="ja-JP" kern="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02</a:t>
            </a: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92316DEA-5AE0-774A-8E3A-572ABA02E1D4}"/>
              </a:ext>
            </a:extLst>
          </p:cNvPr>
          <p:cNvSpPr txBox="1">
            <a:spLocks/>
          </p:cNvSpPr>
          <p:nvPr/>
        </p:nvSpPr>
        <p:spPr>
          <a:xfrm>
            <a:off x="7985265" y="3987848"/>
            <a:ext cx="152844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600" b="1" i="0">
                <a:solidFill>
                  <a:srgbClr val="62BB46"/>
                </a:solidFill>
                <a:latin typeface="Kozuka Gothic Pr6N"/>
                <a:ea typeface="+mj-ea"/>
                <a:cs typeface="Kozuka Gothic Pr6N"/>
              </a:defRPr>
            </a:lvl1pPr>
          </a:lstStyle>
          <a:p>
            <a:pPr marL="12700">
              <a:spcBef>
                <a:spcPts val="100"/>
              </a:spcBef>
            </a:pPr>
            <a:r>
              <a:rPr kumimoji="0" lang="ja-JP" altLang="en-US" kern="0">
                <a:solidFill>
                  <a:srgbClr val="92D05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サブタイトル</a:t>
            </a:r>
            <a:endParaRPr kumimoji="0" lang="en-US" altLang="ja-JP" kern="0" dirty="0">
              <a:solidFill>
                <a:srgbClr val="92D05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40" name="object 3">
            <a:extLst>
              <a:ext uri="{FF2B5EF4-FFF2-40B4-BE49-F238E27FC236}">
                <a16:creationId xmlns:a16="http://schemas.microsoft.com/office/drawing/2014/main" id="{591AAAC5-63D9-DE4C-90AC-66C1F9D14DCA}"/>
              </a:ext>
            </a:extLst>
          </p:cNvPr>
          <p:cNvSpPr txBox="1"/>
          <p:nvPr/>
        </p:nvSpPr>
        <p:spPr>
          <a:xfrm>
            <a:off x="7528065" y="4326910"/>
            <a:ext cx="2847835" cy="9588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</p:txBody>
      </p: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F03AD310-0863-334C-8EAB-7BFD7AB1260D}"/>
              </a:ext>
            </a:extLst>
          </p:cNvPr>
          <p:cNvCxnSpPr/>
          <p:nvPr/>
        </p:nvCxnSpPr>
        <p:spPr>
          <a:xfrm>
            <a:off x="7451865" y="5359853"/>
            <a:ext cx="2779535" cy="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円/楕円 41">
            <a:extLst>
              <a:ext uri="{FF2B5EF4-FFF2-40B4-BE49-F238E27FC236}">
                <a16:creationId xmlns:a16="http://schemas.microsoft.com/office/drawing/2014/main" id="{34C0EF42-EC79-CD4B-9800-608D59592DBB}"/>
              </a:ext>
            </a:extLst>
          </p:cNvPr>
          <p:cNvSpPr/>
          <p:nvPr/>
        </p:nvSpPr>
        <p:spPr>
          <a:xfrm>
            <a:off x="7528065" y="3882080"/>
            <a:ext cx="410973" cy="41097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object 2">
            <a:extLst>
              <a:ext uri="{FF2B5EF4-FFF2-40B4-BE49-F238E27FC236}">
                <a16:creationId xmlns:a16="http://schemas.microsoft.com/office/drawing/2014/main" id="{F0247EA0-90BA-3B4F-BD95-6857C9DB98AC}"/>
              </a:ext>
            </a:extLst>
          </p:cNvPr>
          <p:cNvSpPr txBox="1">
            <a:spLocks/>
          </p:cNvSpPr>
          <p:nvPr/>
        </p:nvSpPr>
        <p:spPr>
          <a:xfrm>
            <a:off x="7604265" y="3977415"/>
            <a:ext cx="304800" cy="269240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>
            <a:lvl1pPr>
              <a:defRPr sz="1600" b="1" i="0">
                <a:solidFill>
                  <a:srgbClr val="62BB46"/>
                </a:solidFill>
                <a:latin typeface="Kozuka Gothic Pr6N"/>
                <a:ea typeface="+mj-ea"/>
                <a:cs typeface="Kozuka Gothic Pr6N"/>
              </a:defRPr>
            </a:lvl1pPr>
          </a:lstStyle>
          <a:p>
            <a:pPr marL="12700">
              <a:spcBef>
                <a:spcPts val="100"/>
              </a:spcBef>
            </a:pPr>
            <a:r>
              <a:rPr kumimoji="0" lang="en-US" altLang="ja-JP" kern="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03</a:t>
            </a:r>
          </a:p>
        </p:txBody>
      </p:sp>
      <p:sp>
        <p:nvSpPr>
          <p:cNvPr id="44" name="object 2">
            <a:extLst>
              <a:ext uri="{FF2B5EF4-FFF2-40B4-BE49-F238E27FC236}">
                <a16:creationId xmlns:a16="http://schemas.microsoft.com/office/drawing/2014/main" id="{DD5266BD-46BB-EB4E-ADAE-839DD38DEF6D}"/>
              </a:ext>
            </a:extLst>
          </p:cNvPr>
          <p:cNvSpPr txBox="1">
            <a:spLocks/>
          </p:cNvSpPr>
          <p:nvPr/>
        </p:nvSpPr>
        <p:spPr>
          <a:xfrm>
            <a:off x="7985265" y="5588048"/>
            <a:ext cx="152844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600" b="1" i="0">
                <a:solidFill>
                  <a:srgbClr val="62BB46"/>
                </a:solidFill>
                <a:latin typeface="Kozuka Gothic Pr6N"/>
                <a:ea typeface="+mj-ea"/>
                <a:cs typeface="Kozuka Gothic Pr6N"/>
              </a:defRPr>
            </a:lvl1pPr>
          </a:lstStyle>
          <a:p>
            <a:pPr marL="12700">
              <a:spcBef>
                <a:spcPts val="100"/>
              </a:spcBef>
            </a:pPr>
            <a:r>
              <a:rPr kumimoji="0" lang="ja-JP" altLang="en-US" kern="0">
                <a:solidFill>
                  <a:srgbClr val="92D05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サブタイトル</a:t>
            </a:r>
            <a:endParaRPr kumimoji="0" lang="en-US" altLang="ja-JP" kern="0" dirty="0">
              <a:solidFill>
                <a:srgbClr val="92D05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45" name="object 3">
            <a:extLst>
              <a:ext uri="{FF2B5EF4-FFF2-40B4-BE49-F238E27FC236}">
                <a16:creationId xmlns:a16="http://schemas.microsoft.com/office/drawing/2014/main" id="{F85095C9-F39F-4E44-8E9D-7A86E281AB1A}"/>
              </a:ext>
            </a:extLst>
          </p:cNvPr>
          <p:cNvSpPr txBox="1"/>
          <p:nvPr/>
        </p:nvSpPr>
        <p:spPr>
          <a:xfrm>
            <a:off x="7528065" y="5927110"/>
            <a:ext cx="2847835" cy="95885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spc="5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600" dirty="0">
                <a:solidFill>
                  <a:srgbClr val="231F20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  <a:cs typeface="Kozuka Gothic Pr6N"/>
              </a:rPr>
              <a:t>○○○○○○○○○○○○○○○○○○○○○○○○○○○○○○○○○○</a:t>
            </a:r>
            <a:endParaRPr sz="600" dirty="0">
              <a:latin typeface="Yu Gothic Medium" panose="020B0400000000000000" pitchFamily="34" charset="-128"/>
              <a:ea typeface="Yu Gothic Medium" panose="020B0400000000000000" pitchFamily="34" charset="-128"/>
              <a:cs typeface="Kozuka Gothic Pr6N"/>
            </a:endParaRPr>
          </a:p>
        </p:txBody>
      </p:sp>
      <p:sp>
        <p:nvSpPr>
          <p:cNvPr id="47" name="円/楕円 46">
            <a:extLst>
              <a:ext uri="{FF2B5EF4-FFF2-40B4-BE49-F238E27FC236}">
                <a16:creationId xmlns:a16="http://schemas.microsoft.com/office/drawing/2014/main" id="{BF9AEC44-E276-C44E-9574-A35AAA9F39FE}"/>
              </a:ext>
            </a:extLst>
          </p:cNvPr>
          <p:cNvSpPr/>
          <p:nvPr/>
        </p:nvSpPr>
        <p:spPr>
          <a:xfrm>
            <a:off x="7528065" y="5482280"/>
            <a:ext cx="410973" cy="41097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6BFA1B0C-3C06-DB48-96C2-C76C58A4E795}"/>
              </a:ext>
            </a:extLst>
          </p:cNvPr>
          <p:cNvSpPr txBox="1">
            <a:spLocks/>
          </p:cNvSpPr>
          <p:nvPr/>
        </p:nvSpPr>
        <p:spPr>
          <a:xfrm>
            <a:off x="7604265" y="5578679"/>
            <a:ext cx="304800" cy="269240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>
            <a:lvl1pPr>
              <a:defRPr sz="1600" b="1" i="0">
                <a:solidFill>
                  <a:srgbClr val="62BB46"/>
                </a:solidFill>
                <a:latin typeface="Kozuka Gothic Pr6N"/>
                <a:ea typeface="+mj-ea"/>
                <a:cs typeface="Kozuka Gothic Pr6N"/>
              </a:defRPr>
            </a:lvl1pPr>
          </a:lstStyle>
          <a:p>
            <a:pPr marL="12700">
              <a:spcBef>
                <a:spcPts val="100"/>
              </a:spcBef>
            </a:pPr>
            <a:r>
              <a:rPr kumimoji="0" lang="en-US" altLang="ja-JP" kern="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04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Words>177</Words>
  <Application>Microsoft Macintosh PowerPoint</Application>
  <PresentationFormat>ユーザー設定</PresentationFormat>
  <Paragraphs>58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Kozuka Gothic Pr6N</vt:lpstr>
      <vt:lpstr>Yu Gothic Medium</vt:lpstr>
      <vt:lpstr>Yu Gothic</vt:lpstr>
      <vt:lpstr>Calibri</vt:lpstr>
      <vt:lpstr>Office Theme</vt:lpstr>
      <vt:lpstr>サブタイトル 01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pamphlet01_ura_A4</dc:title>
  <cp:lastModifiedBy>春樹 富永</cp:lastModifiedBy>
  <cp:revision>12</cp:revision>
  <dcterms:created xsi:type="dcterms:W3CDTF">2020-03-17T07:21:08Z</dcterms:created>
  <dcterms:modified xsi:type="dcterms:W3CDTF">2020-03-17T07:52:29Z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2020-03-17T00:00:00Z</vt:filetime>
  </property>
  <property fmtid="{D5CDD505-2E9C-101B-9397-08002B2CF9AE}" pid="3" name="Creator">
    <vt:lpwstr>Adobe Illustrator 24.1 (Macintosh)</vt:lpwstr>
  </property>
  <property fmtid="{D5CDD505-2E9C-101B-9397-08002B2CF9AE}" pid="4" name="LastSaved">
    <vt:filetime>2020-03-17T00:00:00Z</vt:filetime>
  </property>
</Properties>
</file>