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0693400" cy="7562850"/>
  <p:notesSz cx="10693400" cy="756285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33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C200"/>
    <a:srgbClr val="00CB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29"/>
    <p:restoredTop sz="94694"/>
  </p:normalViewPr>
  <p:slideViewPr>
    <p:cSldViewPr snapToGrid="0">
      <p:cViewPr varScale="1">
        <p:scale>
          <a:sx n="135" d="100"/>
          <a:sy n="135" d="100"/>
        </p:scale>
        <p:origin x="896" y="192"/>
      </p:cViewPr>
      <p:guideLst>
        <p:guide orient="horz" pos="2880"/>
        <p:guide pos="33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700" b="0" i="0">
                <a:solidFill>
                  <a:srgbClr val="006738"/>
                </a:solidFill>
                <a:latin typeface="mgenplus-1c-medium"/>
                <a:cs typeface="mgenplus-1c-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700" b="0" i="0">
                <a:solidFill>
                  <a:srgbClr val="006738"/>
                </a:solidFill>
                <a:latin typeface="mgenplus-1c-medium"/>
                <a:cs typeface="mgenplus-1c-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700" b="0" i="0">
                <a:solidFill>
                  <a:srgbClr val="006738"/>
                </a:solidFill>
                <a:latin typeface="mgenplus-1c-medium"/>
                <a:cs typeface="mgenplus-1c-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3849" y="919294"/>
            <a:ext cx="9605700" cy="284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00" b="0" i="0">
                <a:solidFill>
                  <a:srgbClr val="006738"/>
                </a:solidFill>
                <a:latin typeface="mgenplus-1c-medium"/>
                <a:cs typeface="mgenplus-1c-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emf"/><Relationship Id="rId7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info@sample.com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emf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図 46">
            <a:extLst>
              <a:ext uri="{FF2B5EF4-FFF2-40B4-BE49-F238E27FC236}">
                <a16:creationId xmlns:a16="http://schemas.microsoft.com/office/drawing/2014/main" id="{7419CC98-FC52-994D-AD00-9DCBCBF2AB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89264"/>
            <a:ext cx="11142134" cy="7752114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3327C87E-2060-BA42-8F05-4E4170D451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786" y="555625"/>
            <a:ext cx="2997200" cy="6451600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278E660D-D52D-904C-BAE5-8954FBC4D5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2953" y="555625"/>
            <a:ext cx="2997200" cy="6451600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8171619" y="5160449"/>
            <a:ext cx="144780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62BB4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Heavy"/>
              </a:rPr>
              <a:t>案内パンフレット</a:t>
            </a:r>
            <a:endParaRPr sz="1400" b="1" dirty="0">
              <a:latin typeface="Yu Gothic" panose="020B0400000000000000" pitchFamily="34" charset="-128"/>
              <a:ea typeface="Yu Gothic" panose="020B0400000000000000" pitchFamily="34" charset="-128"/>
              <a:cs typeface="KozGoPr6N-Heavy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630681" y="1750402"/>
            <a:ext cx="1261745" cy="276358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75"/>
              </a:spcBef>
            </a:pPr>
            <a:r>
              <a:rPr sz="1400" b="1" spc="-10" dirty="0" err="1">
                <a:solidFill>
                  <a:srgbClr val="62BB4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Heavy"/>
              </a:rPr>
              <a:t>サンプルネーム</a:t>
            </a:r>
            <a:endParaRPr sz="700" b="1" dirty="0">
              <a:latin typeface="Yu Gothic" panose="020B0400000000000000" pitchFamily="34" charset="-128"/>
              <a:ea typeface="Yu Gothic" panose="020B0400000000000000" pitchFamily="34" charset="-128"/>
              <a:cs typeface="ITCAvantGardePro-B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592708" y="4596768"/>
            <a:ext cx="1804843" cy="3052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00" b="1" dirty="0">
                <a:solidFill>
                  <a:srgbClr val="62BB4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Medium"/>
              </a:rPr>
              <a:t>000-0000-0000</a:t>
            </a:r>
            <a:endParaRPr sz="1900" b="1" dirty="0">
              <a:latin typeface="Yu Gothic" panose="020B0400000000000000" pitchFamily="34" charset="-128"/>
              <a:ea typeface="Yu Gothic" panose="020B0400000000000000" pitchFamily="34" charset="-128"/>
              <a:cs typeface="KozGoPr6N-Medium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58649" y="2492184"/>
            <a:ext cx="55816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62BB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ACCESS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563447" y="6163726"/>
            <a:ext cx="2051050" cy="283411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1200" spc="-11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サ</a:t>
            </a:r>
            <a:r>
              <a:rPr sz="1200" spc="-135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ン</a:t>
            </a:r>
            <a:r>
              <a:rPr sz="1200" spc="-6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プ</a:t>
            </a:r>
            <a:r>
              <a:rPr sz="1200" spc="-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ル</a:t>
            </a:r>
            <a:r>
              <a:rPr sz="1200" spc="-4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ネ</a:t>
            </a:r>
            <a:r>
              <a:rPr sz="1200" spc="-6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ーム</a:t>
            </a:r>
            <a:endParaRPr sz="700" dirty="0">
              <a:solidFill>
                <a:schemeClr val="tx1">
                  <a:lumMod val="75000"/>
                  <a:lumOff val="25000"/>
                </a:schemeClr>
              </a:solidFill>
              <a:latin typeface="Yu Gothic Medium" panose="020B0400000000000000" pitchFamily="34" charset="-128"/>
              <a:ea typeface="Yu Gothic Medium" panose="020B0400000000000000" pitchFamily="34" charset="-128"/>
              <a:cs typeface="KozGoPr6N-Medium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370832" y="2718821"/>
            <a:ext cx="1825751" cy="142341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217046" y="4339433"/>
            <a:ext cx="2132330" cy="165100"/>
          </a:xfrm>
          <a:custGeom>
            <a:avLst/>
            <a:gdLst/>
            <a:ahLst/>
            <a:cxnLst/>
            <a:rect l="l" t="t" r="r" b="b"/>
            <a:pathLst>
              <a:path w="2132329" h="165100">
                <a:moveTo>
                  <a:pt x="2093874" y="0"/>
                </a:moveTo>
                <a:lnTo>
                  <a:pt x="38341" y="0"/>
                </a:lnTo>
                <a:lnTo>
                  <a:pt x="23413" y="3013"/>
                </a:lnTo>
                <a:lnTo>
                  <a:pt x="11226" y="11233"/>
                </a:lnTo>
                <a:lnTo>
                  <a:pt x="3011" y="23424"/>
                </a:lnTo>
                <a:lnTo>
                  <a:pt x="0" y="38353"/>
                </a:lnTo>
                <a:lnTo>
                  <a:pt x="0" y="126352"/>
                </a:lnTo>
                <a:lnTo>
                  <a:pt x="3011" y="141281"/>
                </a:lnTo>
                <a:lnTo>
                  <a:pt x="11226" y="153473"/>
                </a:lnTo>
                <a:lnTo>
                  <a:pt x="23413" y="161692"/>
                </a:lnTo>
                <a:lnTo>
                  <a:pt x="38341" y="164706"/>
                </a:lnTo>
                <a:lnTo>
                  <a:pt x="2093874" y="164706"/>
                </a:lnTo>
                <a:lnTo>
                  <a:pt x="2108798" y="161692"/>
                </a:lnTo>
                <a:lnTo>
                  <a:pt x="2120990" y="153473"/>
                </a:lnTo>
                <a:lnTo>
                  <a:pt x="2129212" y="141281"/>
                </a:lnTo>
                <a:lnTo>
                  <a:pt x="2132228" y="126352"/>
                </a:lnTo>
                <a:lnTo>
                  <a:pt x="2132228" y="38353"/>
                </a:lnTo>
                <a:lnTo>
                  <a:pt x="2129212" y="23424"/>
                </a:lnTo>
                <a:lnTo>
                  <a:pt x="2120990" y="11233"/>
                </a:lnTo>
                <a:lnTo>
                  <a:pt x="2108798" y="3013"/>
                </a:lnTo>
                <a:lnTo>
                  <a:pt x="2093874" y="0"/>
                </a:lnTo>
                <a:close/>
              </a:path>
            </a:pathLst>
          </a:custGeom>
          <a:solidFill>
            <a:srgbClr val="62BB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4979895" y="4359017"/>
            <a:ext cx="624205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FFFFFF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お</a:t>
            </a:r>
            <a:r>
              <a:rPr sz="800" spc="-10" dirty="0">
                <a:solidFill>
                  <a:srgbClr val="FFFFFF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問い</a:t>
            </a:r>
            <a:r>
              <a:rPr sz="800" spc="-25" dirty="0">
                <a:solidFill>
                  <a:srgbClr val="FFFFFF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合わせ</a:t>
            </a:r>
            <a:endParaRPr sz="800" dirty="0">
              <a:latin typeface="Yu Gothic Medium" panose="020B0400000000000000" pitchFamily="34" charset="-128"/>
              <a:ea typeface="Yu Gothic Medium" panose="020B0400000000000000" pitchFamily="34" charset="-128"/>
              <a:cs typeface="KozGoPr6N-Medium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231892" y="4664622"/>
            <a:ext cx="329565" cy="168910"/>
          </a:xfrm>
          <a:custGeom>
            <a:avLst/>
            <a:gdLst/>
            <a:ahLst/>
            <a:cxnLst/>
            <a:rect l="l" t="t" r="r" b="b"/>
            <a:pathLst>
              <a:path w="329564" h="168910">
                <a:moveTo>
                  <a:pt x="289547" y="0"/>
                </a:moveTo>
                <a:lnTo>
                  <a:pt x="39649" y="0"/>
                </a:lnTo>
                <a:lnTo>
                  <a:pt x="24217" y="3116"/>
                </a:lnTo>
                <a:lnTo>
                  <a:pt x="11614" y="11614"/>
                </a:lnTo>
                <a:lnTo>
                  <a:pt x="3116" y="24217"/>
                </a:lnTo>
                <a:lnTo>
                  <a:pt x="0" y="39649"/>
                </a:lnTo>
                <a:lnTo>
                  <a:pt x="0" y="128777"/>
                </a:lnTo>
                <a:lnTo>
                  <a:pt x="3116" y="144215"/>
                </a:lnTo>
                <a:lnTo>
                  <a:pt x="11614" y="156818"/>
                </a:lnTo>
                <a:lnTo>
                  <a:pt x="24217" y="165312"/>
                </a:lnTo>
                <a:lnTo>
                  <a:pt x="39649" y="168427"/>
                </a:lnTo>
                <a:lnTo>
                  <a:pt x="289547" y="168427"/>
                </a:lnTo>
                <a:lnTo>
                  <a:pt x="304979" y="165312"/>
                </a:lnTo>
                <a:lnTo>
                  <a:pt x="317582" y="156818"/>
                </a:lnTo>
                <a:lnTo>
                  <a:pt x="326080" y="144215"/>
                </a:lnTo>
                <a:lnTo>
                  <a:pt x="329196" y="128777"/>
                </a:lnTo>
                <a:lnTo>
                  <a:pt x="329196" y="39649"/>
                </a:lnTo>
                <a:lnTo>
                  <a:pt x="326080" y="24217"/>
                </a:lnTo>
                <a:lnTo>
                  <a:pt x="317582" y="11614"/>
                </a:lnTo>
                <a:lnTo>
                  <a:pt x="304979" y="3116"/>
                </a:lnTo>
                <a:lnTo>
                  <a:pt x="289547" y="0"/>
                </a:lnTo>
                <a:close/>
              </a:path>
            </a:pathLst>
          </a:custGeom>
          <a:solidFill>
            <a:srgbClr val="62BB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4270540" y="4664504"/>
            <a:ext cx="24193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TEL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231892" y="4922305"/>
            <a:ext cx="329565" cy="168910"/>
          </a:xfrm>
          <a:custGeom>
            <a:avLst/>
            <a:gdLst/>
            <a:ahLst/>
            <a:cxnLst/>
            <a:rect l="l" t="t" r="r" b="b"/>
            <a:pathLst>
              <a:path w="329564" h="168910">
                <a:moveTo>
                  <a:pt x="289547" y="0"/>
                </a:moveTo>
                <a:lnTo>
                  <a:pt x="39649" y="0"/>
                </a:lnTo>
                <a:lnTo>
                  <a:pt x="24217" y="3116"/>
                </a:lnTo>
                <a:lnTo>
                  <a:pt x="11614" y="11614"/>
                </a:lnTo>
                <a:lnTo>
                  <a:pt x="3116" y="24217"/>
                </a:lnTo>
                <a:lnTo>
                  <a:pt x="0" y="39649"/>
                </a:lnTo>
                <a:lnTo>
                  <a:pt x="0" y="128778"/>
                </a:lnTo>
                <a:lnTo>
                  <a:pt x="3116" y="144210"/>
                </a:lnTo>
                <a:lnTo>
                  <a:pt x="11614" y="156813"/>
                </a:lnTo>
                <a:lnTo>
                  <a:pt x="24217" y="165311"/>
                </a:lnTo>
                <a:lnTo>
                  <a:pt x="39649" y="168427"/>
                </a:lnTo>
                <a:lnTo>
                  <a:pt x="289547" y="168427"/>
                </a:lnTo>
                <a:lnTo>
                  <a:pt x="304979" y="165311"/>
                </a:lnTo>
                <a:lnTo>
                  <a:pt x="317582" y="156813"/>
                </a:lnTo>
                <a:lnTo>
                  <a:pt x="326080" y="144210"/>
                </a:lnTo>
                <a:lnTo>
                  <a:pt x="329196" y="128778"/>
                </a:lnTo>
                <a:lnTo>
                  <a:pt x="329196" y="39649"/>
                </a:lnTo>
                <a:lnTo>
                  <a:pt x="326080" y="24217"/>
                </a:lnTo>
                <a:lnTo>
                  <a:pt x="317582" y="11614"/>
                </a:lnTo>
                <a:lnTo>
                  <a:pt x="304979" y="3116"/>
                </a:lnTo>
                <a:lnTo>
                  <a:pt x="289547" y="0"/>
                </a:lnTo>
                <a:close/>
              </a:path>
            </a:pathLst>
          </a:custGeom>
          <a:solidFill>
            <a:srgbClr val="62BB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590607" y="4883805"/>
            <a:ext cx="2232557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62BB4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Medium"/>
                <a:hlinkClick r:id="rId6"/>
              </a:rPr>
              <a:t>info@sample.com</a:t>
            </a:r>
            <a:endParaRPr sz="1600" b="1" dirty="0">
              <a:latin typeface="Yu Gothic" panose="020B0400000000000000" pitchFamily="34" charset="-128"/>
              <a:ea typeface="Yu Gothic" panose="020B0400000000000000" pitchFamily="34" charset="-128"/>
              <a:cs typeface="KozGoPr6N-Medium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592668" y="5649066"/>
            <a:ext cx="2616200" cy="825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45800"/>
              </a:lnSpc>
              <a:spcBef>
                <a:spcPts val="100"/>
              </a:spcBef>
            </a:pPr>
            <a:r>
              <a:rPr sz="1200" dirty="0">
                <a:solidFill>
                  <a:srgbClr val="62BB46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こちらにサンプルテキストが入ります こちらにサンプルテキストが入ります こちらにサンプルテキストが入ります</a:t>
            </a:r>
            <a:endParaRPr sz="1200" dirty="0">
              <a:latin typeface="Yu Gothic Medium" panose="020B0400000000000000" pitchFamily="34" charset="-128"/>
              <a:ea typeface="Yu Gothic Medium" panose="020B0400000000000000" pitchFamily="34" charset="-128"/>
              <a:cs typeface="mgenplus-1c-medium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7595208" y="5526501"/>
            <a:ext cx="2611120" cy="0"/>
          </a:xfrm>
          <a:custGeom>
            <a:avLst/>
            <a:gdLst/>
            <a:ahLst/>
            <a:cxnLst/>
            <a:rect l="l" t="t" r="r" b="b"/>
            <a:pathLst>
              <a:path w="2611120">
                <a:moveTo>
                  <a:pt x="0" y="0"/>
                </a:moveTo>
                <a:lnTo>
                  <a:pt x="2611018" y="0"/>
                </a:lnTo>
              </a:path>
            </a:pathLst>
          </a:custGeom>
          <a:ln w="12700">
            <a:solidFill>
              <a:srgbClr val="62BB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7595208" y="6607664"/>
            <a:ext cx="2611120" cy="0"/>
          </a:xfrm>
          <a:custGeom>
            <a:avLst/>
            <a:gdLst/>
            <a:ahLst/>
            <a:cxnLst/>
            <a:rect l="l" t="t" r="r" b="b"/>
            <a:pathLst>
              <a:path w="2611120">
                <a:moveTo>
                  <a:pt x="0" y="0"/>
                </a:moveTo>
                <a:lnTo>
                  <a:pt x="2611018" y="0"/>
                </a:lnTo>
              </a:path>
            </a:pathLst>
          </a:custGeom>
          <a:ln w="12700">
            <a:solidFill>
              <a:srgbClr val="62BB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xfrm>
            <a:off x="543849" y="919294"/>
            <a:ext cx="240030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latin typeface="Yu Gothic" panose="020B0400000000000000" pitchFamily="34" charset="-128"/>
                <a:ea typeface="Yu Gothic" panose="020B0400000000000000" pitchFamily="34" charset="-128"/>
              </a:rPr>
              <a:t>●タイトルが入ります●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465974" y="2726700"/>
            <a:ext cx="885190" cy="10515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145">
              <a:lnSpc>
                <a:spcPct val="100000"/>
              </a:lnSpc>
              <a:spcBef>
                <a:spcPts val="100"/>
              </a:spcBef>
            </a:pPr>
            <a:r>
              <a:rPr sz="600" b="1" dirty="0" err="1">
                <a:solidFill>
                  <a:srgbClr val="58595B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mgenplus-1c-medium"/>
              </a:rPr>
              <a:t>テキストが入ります</a:t>
            </a:r>
            <a:endParaRPr sz="1050" b="1" dirty="0">
              <a:latin typeface="Yu Gothic" panose="020B0400000000000000" pitchFamily="34" charset="-128"/>
              <a:ea typeface="Yu Gothic" panose="020B0400000000000000" pitchFamily="34" charset="-128"/>
              <a:cs typeface="mgenplus-1c-medium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737686" y="1394292"/>
            <a:ext cx="1330960" cy="1042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9100"/>
              </a:lnSpc>
              <a:spcBef>
                <a:spcPts val="100"/>
              </a:spcBef>
            </a:pPr>
            <a:r>
              <a:rPr sz="700" spc="3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こちらにサンプルテキストが入 </a:t>
            </a:r>
            <a:r>
              <a:rPr sz="700" spc="35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りま</a:t>
            </a:r>
            <a:r>
              <a:rPr sz="70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す。</a:t>
            </a:r>
            <a:r>
              <a:rPr sz="700" spc="35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こちらにサンプルテキ ストが入りま</a:t>
            </a:r>
            <a:r>
              <a:rPr sz="70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す。</a:t>
            </a:r>
            <a:r>
              <a:rPr sz="700" spc="35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こちらにサン プルテキストが入りま</a:t>
            </a:r>
            <a:r>
              <a:rPr sz="70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す。</a:t>
            </a:r>
            <a:r>
              <a:rPr sz="700" spc="35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こち </a:t>
            </a:r>
            <a:r>
              <a:rPr sz="700" spc="3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らにサンプルテキストが入りま </a:t>
            </a:r>
            <a:r>
              <a:rPr sz="70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す。</a:t>
            </a:r>
            <a:r>
              <a:rPr sz="700" spc="35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こちらにサンプルテキスト が入りま</a:t>
            </a:r>
            <a:r>
              <a:rPr sz="70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す。</a:t>
            </a:r>
            <a:r>
              <a:rPr sz="700" spc="35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こちらにサンプル </a:t>
            </a:r>
            <a:r>
              <a:rPr sz="70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テキストが入ります。</a:t>
            </a:r>
            <a:endParaRPr sz="700" dirty="0">
              <a:latin typeface="Yu Gothic Medium" panose="020B0400000000000000" pitchFamily="34" charset="-128"/>
              <a:ea typeface="Yu Gothic Medium" panose="020B0400000000000000" pitchFamily="34" charset="-128"/>
              <a:cs typeface="mgenplus-1c-medium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70683" y="4939136"/>
            <a:ext cx="2553335" cy="2744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5725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006738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mgenplus-1c-medium"/>
              </a:rPr>
              <a:t>●</a:t>
            </a:r>
            <a:r>
              <a:rPr sz="1700" b="1" dirty="0" err="1">
                <a:solidFill>
                  <a:srgbClr val="006738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mgenplus-1c-medium"/>
              </a:rPr>
              <a:t>タイトルが入ります</a:t>
            </a:r>
            <a:r>
              <a:rPr sz="1700" b="1" dirty="0">
                <a:solidFill>
                  <a:srgbClr val="006738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mgenplus-1c-medium"/>
              </a:rPr>
              <a:t>●</a:t>
            </a:r>
            <a:endParaRPr sz="700" b="1" dirty="0">
              <a:latin typeface="Yu Gothic" panose="020B0400000000000000" pitchFamily="34" charset="-128"/>
              <a:ea typeface="Yu Gothic" panose="020B0400000000000000" pitchFamily="34" charset="-128"/>
              <a:cs typeface="mgenplus-1c-medium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83362" y="3360902"/>
            <a:ext cx="2526030" cy="1444625"/>
          </a:xfrm>
          <a:custGeom>
            <a:avLst/>
            <a:gdLst/>
            <a:ahLst/>
            <a:cxnLst/>
            <a:rect l="l" t="t" r="r" b="b"/>
            <a:pathLst>
              <a:path w="2526030" h="1444625">
                <a:moveTo>
                  <a:pt x="2525560" y="1444599"/>
                </a:moveTo>
                <a:lnTo>
                  <a:pt x="0" y="1444599"/>
                </a:lnTo>
                <a:lnTo>
                  <a:pt x="0" y="0"/>
                </a:lnTo>
                <a:lnTo>
                  <a:pt x="2525560" y="0"/>
                </a:lnTo>
                <a:lnTo>
                  <a:pt x="2525560" y="1444599"/>
                </a:lnTo>
                <a:close/>
              </a:path>
            </a:pathLst>
          </a:custGeom>
          <a:solidFill>
            <a:srgbClr val="38B54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2" name="図 31">
            <a:extLst>
              <a:ext uri="{FF2B5EF4-FFF2-40B4-BE49-F238E27FC236}">
                <a16:creationId xmlns:a16="http://schemas.microsoft.com/office/drawing/2014/main" id="{FC02CD3E-CDD7-184A-98BB-16D465D92C5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69813" y="721899"/>
            <a:ext cx="2628900" cy="262890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CA1A3CF-38FC-3148-9875-4A4155D7897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33293" y="1138793"/>
            <a:ext cx="1198146" cy="1198146"/>
          </a:xfrm>
          <a:prstGeom prst="rect">
            <a:avLst/>
          </a:prstGeom>
        </p:spPr>
      </p:pic>
      <p:sp>
        <p:nvSpPr>
          <p:cNvPr id="35" name="object 3">
            <a:extLst>
              <a:ext uri="{FF2B5EF4-FFF2-40B4-BE49-F238E27FC236}">
                <a16:creationId xmlns:a16="http://schemas.microsoft.com/office/drawing/2014/main" id="{17ADBDF5-C621-BA4E-883D-DE91FAEAD44A}"/>
              </a:ext>
            </a:extLst>
          </p:cNvPr>
          <p:cNvSpPr txBox="1"/>
          <p:nvPr/>
        </p:nvSpPr>
        <p:spPr>
          <a:xfrm>
            <a:off x="8171619" y="2436824"/>
            <a:ext cx="1463924" cy="307135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75"/>
              </a:spcBef>
            </a:pPr>
            <a:r>
              <a:rPr sz="1600" b="1" spc="-10" dirty="0" err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Heavy"/>
              </a:rPr>
              <a:t>サンプルネーム</a:t>
            </a:r>
            <a:endParaRPr sz="1600" b="1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  <a:cs typeface="ITCAvantGardePro-Bk"/>
            </a:endParaRPr>
          </a:p>
        </p:txBody>
      </p:sp>
      <p:sp>
        <p:nvSpPr>
          <p:cNvPr id="36" name="object 3">
            <a:extLst>
              <a:ext uri="{FF2B5EF4-FFF2-40B4-BE49-F238E27FC236}">
                <a16:creationId xmlns:a16="http://schemas.microsoft.com/office/drawing/2014/main" id="{4EB71254-9FDE-4F47-BB2A-C3725067B0E4}"/>
              </a:ext>
            </a:extLst>
          </p:cNvPr>
          <p:cNvSpPr txBox="1"/>
          <p:nvPr/>
        </p:nvSpPr>
        <p:spPr>
          <a:xfrm>
            <a:off x="8301493" y="2736056"/>
            <a:ext cx="1261745" cy="199414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4445" algn="ctr">
              <a:lnSpc>
                <a:spcPct val="100000"/>
              </a:lnSpc>
              <a:spcBef>
                <a:spcPts val="185"/>
              </a:spcBef>
            </a:pPr>
            <a:r>
              <a:rPr sz="900" spc="-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 name</a:t>
            </a:r>
            <a:r>
              <a:rPr sz="900" spc="-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0" spc="-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endParaRPr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7" name="図 36">
            <a:extLst>
              <a:ext uri="{FF2B5EF4-FFF2-40B4-BE49-F238E27FC236}">
                <a16:creationId xmlns:a16="http://schemas.microsoft.com/office/drawing/2014/main" id="{A8D19813-B221-C243-ABB5-BF565488ACF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61163" y="853214"/>
            <a:ext cx="861671" cy="861671"/>
          </a:xfrm>
          <a:prstGeom prst="rect">
            <a:avLst/>
          </a:prstGeom>
        </p:spPr>
      </p:pic>
      <p:sp>
        <p:nvSpPr>
          <p:cNvPr id="38" name="object 3">
            <a:extLst>
              <a:ext uri="{FF2B5EF4-FFF2-40B4-BE49-F238E27FC236}">
                <a16:creationId xmlns:a16="http://schemas.microsoft.com/office/drawing/2014/main" id="{8344F8D0-0677-2645-B4F8-0CE9DF522924}"/>
              </a:ext>
            </a:extLst>
          </p:cNvPr>
          <p:cNvSpPr txBox="1"/>
          <p:nvPr/>
        </p:nvSpPr>
        <p:spPr>
          <a:xfrm>
            <a:off x="4630681" y="1983667"/>
            <a:ext cx="1261745" cy="199414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4445" algn="ctr">
              <a:lnSpc>
                <a:spcPct val="100000"/>
              </a:lnSpc>
              <a:spcBef>
                <a:spcPts val="185"/>
              </a:spcBef>
            </a:pPr>
            <a:r>
              <a:rPr sz="900" spc="-5" dirty="0">
                <a:solidFill>
                  <a:srgbClr val="62BB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 name</a:t>
            </a:r>
            <a:r>
              <a:rPr sz="900" spc="-20" dirty="0">
                <a:solidFill>
                  <a:srgbClr val="62BB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0" spc="-5" dirty="0">
                <a:solidFill>
                  <a:srgbClr val="62BB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endParaRPr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object 24">
            <a:extLst>
              <a:ext uri="{FF2B5EF4-FFF2-40B4-BE49-F238E27FC236}">
                <a16:creationId xmlns:a16="http://schemas.microsoft.com/office/drawing/2014/main" id="{1AD8500C-FDF0-8D4C-B65F-65C402FE8506}"/>
              </a:ext>
            </a:extLst>
          </p:cNvPr>
          <p:cNvSpPr txBox="1"/>
          <p:nvPr/>
        </p:nvSpPr>
        <p:spPr>
          <a:xfrm>
            <a:off x="483461" y="2883995"/>
            <a:ext cx="885190" cy="1744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  <a:tabLst>
                <a:tab pos="529590" algn="l"/>
              </a:tabLst>
            </a:pPr>
            <a:r>
              <a:rPr sz="1050" b="1" spc="25" dirty="0" err="1">
                <a:solidFill>
                  <a:srgbClr val="58595B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mgenplus-1c-medium"/>
              </a:rPr>
              <a:t>田</a:t>
            </a:r>
            <a:r>
              <a:rPr sz="1050" b="1" spc="245" dirty="0">
                <a:solidFill>
                  <a:srgbClr val="58595B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mgenplus-1c-medium"/>
              </a:rPr>
              <a:t> </a:t>
            </a:r>
            <a:r>
              <a:rPr sz="1050" b="1" spc="25" dirty="0">
                <a:solidFill>
                  <a:srgbClr val="58595B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mgenplus-1c-medium"/>
              </a:rPr>
              <a:t>中	太</a:t>
            </a:r>
            <a:r>
              <a:rPr sz="1050" b="1" spc="170" dirty="0">
                <a:solidFill>
                  <a:srgbClr val="58595B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mgenplus-1c-medium"/>
              </a:rPr>
              <a:t> </a:t>
            </a:r>
            <a:r>
              <a:rPr sz="1050" b="1" spc="25" dirty="0">
                <a:solidFill>
                  <a:srgbClr val="58595B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mgenplus-1c-medium"/>
              </a:rPr>
              <a:t>郎</a:t>
            </a:r>
            <a:endParaRPr sz="1050" b="1" dirty="0">
              <a:latin typeface="Yu Gothic" panose="020B0400000000000000" pitchFamily="34" charset="-128"/>
              <a:ea typeface="Yu Gothic" panose="020B0400000000000000" pitchFamily="34" charset="-128"/>
              <a:cs typeface="mgenplus-1c-medium"/>
            </a:endParaRPr>
          </a:p>
        </p:txBody>
      </p:sp>
      <p:sp>
        <p:nvSpPr>
          <p:cNvPr id="40" name="object 26">
            <a:extLst>
              <a:ext uri="{FF2B5EF4-FFF2-40B4-BE49-F238E27FC236}">
                <a16:creationId xmlns:a16="http://schemas.microsoft.com/office/drawing/2014/main" id="{88524CBF-A12F-BA41-8D77-779D06E66D9F}"/>
              </a:ext>
            </a:extLst>
          </p:cNvPr>
          <p:cNvSpPr txBox="1"/>
          <p:nvPr/>
        </p:nvSpPr>
        <p:spPr>
          <a:xfrm>
            <a:off x="470683" y="5347179"/>
            <a:ext cx="2553335" cy="10309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9100"/>
              </a:lnSpc>
              <a:spcBef>
                <a:spcPts val="935"/>
              </a:spcBef>
            </a:pPr>
            <a:r>
              <a:rPr sz="700" spc="10" dirty="0" err="1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こちらにサンプルテキストが入りま</a:t>
            </a:r>
            <a:r>
              <a:rPr sz="700" spc="-5" dirty="0" err="1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す</a:t>
            </a:r>
            <a:r>
              <a:rPr sz="700" dirty="0" err="1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。</a:t>
            </a:r>
            <a:r>
              <a:rPr sz="700" spc="10" dirty="0" err="1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こちらにサンプルテキ</a:t>
            </a:r>
            <a:r>
              <a:rPr sz="700" spc="1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 ストが入りま</a:t>
            </a:r>
            <a:r>
              <a:rPr sz="700" spc="-5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す</a:t>
            </a:r>
            <a:r>
              <a:rPr sz="70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。</a:t>
            </a:r>
            <a:r>
              <a:rPr sz="700" spc="1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こちらにサンプルテキストが入りま</a:t>
            </a:r>
            <a:r>
              <a:rPr sz="70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す。</a:t>
            </a:r>
            <a:r>
              <a:rPr sz="700" spc="1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こち らにサンプルテキストが入りま</a:t>
            </a:r>
            <a:r>
              <a:rPr sz="700" spc="-5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す</a:t>
            </a:r>
            <a:r>
              <a:rPr sz="70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。</a:t>
            </a:r>
            <a:r>
              <a:rPr sz="700" spc="1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こちらにサンプルテキスト が入りま</a:t>
            </a:r>
            <a:r>
              <a:rPr sz="70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す。</a:t>
            </a:r>
            <a:r>
              <a:rPr sz="700" spc="1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こちらにサンプルテキストが入りま</a:t>
            </a:r>
            <a:r>
              <a:rPr sz="70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す。</a:t>
            </a:r>
            <a:r>
              <a:rPr sz="700" spc="1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こちらに サンプルテキストが入りま</a:t>
            </a:r>
            <a:r>
              <a:rPr sz="700" spc="-5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す</a:t>
            </a:r>
            <a:r>
              <a:rPr sz="70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。</a:t>
            </a:r>
            <a:r>
              <a:rPr sz="700" spc="1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こちらにサンプルテキストが入 りま</a:t>
            </a:r>
            <a:r>
              <a:rPr sz="700" spc="-5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す</a:t>
            </a:r>
            <a:r>
              <a:rPr sz="70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。</a:t>
            </a:r>
            <a:r>
              <a:rPr sz="700" spc="1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こちらにサンプルテキストが入りま</a:t>
            </a:r>
            <a:r>
              <a:rPr sz="700" spc="-5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す</a:t>
            </a:r>
            <a:r>
              <a:rPr sz="70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。</a:t>
            </a:r>
            <a:r>
              <a:rPr sz="700" spc="1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こちらにサン プルテキストが入りま</a:t>
            </a:r>
            <a:r>
              <a:rPr sz="700" spc="-5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す</a:t>
            </a:r>
            <a:r>
              <a:rPr sz="70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。</a:t>
            </a:r>
            <a:r>
              <a:rPr sz="700" spc="1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こちらにサンプルテキストが入りま </a:t>
            </a:r>
            <a:r>
              <a:rPr sz="700" dirty="0">
                <a:solidFill>
                  <a:srgbClr val="58595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mgenplus-1c-medium"/>
              </a:rPr>
              <a:t>す。こちらにサンプルテキストが入ります。</a:t>
            </a:r>
            <a:endParaRPr sz="700" dirty="0">
              <a:latin typeface="Yu Gothic Medium" panose="020B0400000000000000" pitchFamily="34" charset="-128"/>
              <a:ea typeface="Yu Gothic Medium" panose="020B0400000000000000" pitchFamily="34" charset="-128"/>
              <a:cs typeface="mgenplus-1c-medium"/>
            </a:endParaRPr>
          </a:p>
        </p:txBody>
      </p:sp>
      <p:sp>
        <p:nvSpPr>
          <p:cNvPr id="41" name="object 9">
            <a:extLst>
              <a:ext uri="{FF2B5EF4-FFF2-40B4-BE49-F238E27FC236}">
                <a16:creationId xmlns:a16="http://schemas.microsoft.com/office/drawing/2014/main" id="{73938863-C978-6749-9FEA-E0FBFD6E0927}"/>
              </a:ext>
            </a:extLst>
          </p:cNvPr>
          <p:cNvSpPr txBox="1"/>
          <p:nvPr/>
        </p:nvSpPr>
        <p:spPr>
          <a:xfrm>
            <a:off x="4563447" y="6372225"/>
            <a:ext cx="2051050" cy="351699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15240" marR="5080">
              <a:lnSpc>
                <a:spcPct val="121400"/>
              </a:lnSpc>
              <a:spcBef>
                <a:spcPts val="215"/>
              </a:spcBef>
              <a:tabLst>
                <a:tab pos="281940" algn="l"/>
              </a:tabLst>
            </a:pPr>
            <a:r>
              <a:rPr sz="7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住</a:t>
            </a:r>
            <a:r>
              <a:rPr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	所</a:t>
            </a:r>
            <a:r>
              <a:rPr sz="700" spc="-175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：</a:t>
            </a:r>
            <a:r>
              <a:rPr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○○○○○○○○○○○○○○○○○○ 営業時間</a:t>
            </a:r>
            <a:r>
              <a:rPr sz="700" spc="-175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：</a:t>
            </a:r>
            <a:r>
              <a:rPr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○○○○○○○○○○○○○○○○○○</a:t>
            </a:r>
          </a:p>
        </p:txBody>
      </p:sp>
      <p:sp>
        <p:nvSpPr>
          <p:cNvPr id="45" name="object 18">
            <a:extLst>
              <a:ext uri="{FF2B5EF4-FFF2-40B4-BE49-F238E27FC236}">
                <a16:creationId xmlns:a16="http://schemas.microsoft.com/office/drawing/2014/main" id="{111D66AA-BF43-5841-81E4-7CDD0BD15EB4}"/>
              </a:ext>
            </a:extLst>
          </p:cNvPr>
          <p:cNvSpPr txBox="1"/>
          <p:nvPr/>
        </p:nvSpPr>
        <p:spPr>
          <a:xfrm>
            <a:off x="4210754" y="4915779"/>
            <a:ext cx="361506" cy="22057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350" b="1" baseline="21604" dirty="0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Arial"/>
              </a:rPr>
              <a:t>MAIL</a:t>
            </a:r>
            <a:endParaRPr sz="1600" b="1" dirty="0">
              <a:latin typeface="Yu Gothic" panose="020B0400000000000000" pitchFamily="34" charset="-128"/>
              <a:ea typeface="Yu Gothic" panose="020B0400000000000000" pitchFamily="34" charset="-128"/>
              <a:cs typeface="KozGoPr6N-Medium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C0399FC8-5ED6-6E4B-82AC-C5C7C3BBB14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64175" y="6288482"/>
            <a:ext cx="430836" cy="430836"/>
          </a:xfrm>
          <a:prstGeom prst="rect">
            <a:avLst/>
          </a:prstGeom>
        </p:spPr>
      </p:pic>
      <p:sp>
        <p:nvSpPr>
          <p:cNvPr id="54" name="object 7">
            <a:extLst>
              <a:ext uri="{FF2B5EF4-FFF2-40B4-BE49-F238E27FC236}">
                <a16:creationId xmlns:a16="http://schemas.microsoft.com/office/drawing/2014/main" id="{8FF6C539-8006-2041-89A9-78086314DECF}"/>
              </a:ext>
            </a:extLst>
          </p:cNvPr>
          <p:cNvSpPr txBox="1"/>
          <p:nvPr/>
        </p:nvSpPr>
        <p:spPr>
          <a:xfrm>
            <a:off x="4210753" y="5480921"/>
            <a:ext cx="2186797" cy="3642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altLang="ja-JP" sz="1100" b="1" dirty="0">
                <a:solidFill>
                  <a:srgbClr val="62BB4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Medium"/>
              </a:rPr>
              <a:t>10:00~14:00 </a:t>
            </a:r>
            <a:r>
              <a:rPr lang="ja-JP" altLang="en-US" sz="1100" b="1">
                <a:solidFill>
                  <a:srgbClr val="62BB4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Medium"/>
              </a:rPr>
              <a:t>・</a:t>
            </a:r>
            <a:r>
              <a:rPr lang="en-US" altLang="ja-JP" sz="1100" b="1" dirty="0">
                <a:solidFill>
                  <a:srgbClr val="62BB4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Medium"/>
              </a:rPr>
              <a:t>16:00~19:00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ja-JP" altLang="en-US" sz="1100" b="1">
                <a:solidFill>
                  <a:srgbClr val="62BB4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Medium"/>
              </a:rPr>
              <a:t>月曜日</a:t>
            </a:r>
            <a:r>
              <a:rPr lang="en-US" altLang="ja-JP" sz="1100" b="1" dirty="0">
                <a:solidFill>
                  <a:srgbClr val="62BB4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Medium"/>
              </a:rPr>
              <a:t>~</a:t>
            </a:r>
            <a:r>
              <a:rPr lang="ja-JP" altLang="en-US" sz="1100" b="1">
                <a:solidFill>
                  <a:srgbClr val="62BB4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Medium"/>
              </a:rPr>
              <a:t>水曜日・金曜・土曜日</a:t>
            </a:r>
            <a:endParaRPr lang="en-US" altLang="ja-JP" sz="1100" b="1" dirty="0">
              <a:solidFill>
                <a:srgbClr val="62BB46"/>
              </a:solidFill>
              <a:latin typeface="Yu Gothic" panose="020B0400000000000000" pitchFamily="34" charset="-128"/>
              <a:ea typeface="Yu Gothic" panose="020B0400000000000000" pitchFamily="34" charset="-128"/>
              <a:cs typeface="KozGoPr6N-Medium"/>
            </a:endParaRPr>
          </a:p>
        </p:txBody>
      </p:sp>
      <p:sp>
        <p:nvSpPr>
          <p:cNvPr id="55" name="object 7">
            <a:extLst>
              <a:ext uri="{FF2B5EF4-FFF2-40B4-BE49-F238E27FC236}">
                <a16:creationId xmlns:a16="http://schemas.microsoft.com/office/drawing/2014/main" id="{5FECB8DA-7EFF-9140-A4BE-92355505DD6F}"/>
              </a:ext>
            </a:extLst>
          </p:cNvPr>
          <p:cNvSpPr txBox="1"/>
          <p:nvPr/>
        </p:nvSpPr>
        <p:spPr>
          <a:xfrm>
            <a:off x="4210753" y="5870413"/>
            <a:ext cx="2186797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ja-JP" altLang="en-US" sz="1100" b="1">
                <a:solidFill>
                  <a:srgbClr val="62BB4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GoPr6N-Medium"/>
              </a:rPr>
              <a:t>定休日：木曜日・日曜日</a:t>
            </a:r>
            <a:endParaRPr lang="en-US" altLang="ja-JP" sz="1100" b="1" dirty="0">
              <a:solidFill>
                <a:srgbClr val="62BB46"/>
              </a:solidFill>
              <a:latin typeface="Yu Gothic" panose="020B0400000000000000" pitchFamily="34" charset="-128"/>
              <a:ea typeface="Yu Gothic" panose="020B0400000000000000" pitchFamily="34" charset="-128"/>
              <a:cs typeface="KozGoPr6N-Medium"/>
            </a:endParaRPr>
          </a:p>
        </p:txBody>
      </p:sp>
      <p:sp>
        <p:nvSpPr>
          <p:cNvPr id="57" name="object 13">
            <a:extLst>
              <a:ext uri="{FF2B5EF4-FFF2-40B4-BE49-F238E27FC236}">
                <a16:creationId xmlns:a16="http://schemas.microsoft.com/office/drawing/2014/main" id="{F9C172F3-766B-534C-85A9-4167CAA2B6F9}"/>
              </a:ext>
            </a:extLst>
          </p:cNvPr>
          <p:cNvSpPr/>
          <p:nvPr/>
        </p:nvSpPr>
        <p:spPr>
          <a:xfrm>
            <a:off x="4217046" y="5265811"/>
            <a:ext cx="2132330" cy="165100"/>
          </a:xfrm>
          <a:custGeom>
            <a:avLst/>
            <a:gdLst/>
            <a:ahLst/>
            <a:cxnLst/>
            <a:rect l="l" t="t" r="r" b="b"/>
            <a:pathLst>
              <a:path w="2132329" h="165100">
                <a:moveTo>
                  <a:pt x="2093874" y="0"/>
                </a:moveTo>
                <a:lnTo>
                  <a:pt x="38341" y="0"/>
                </a:lnTo>
                <a:lnTo>
                  <a:pt x="23413" y="3013"/>
                </a:lnTo>
                <a:lnTo>
                  <a:pt x="11226" y="11233"/>
                </a:lnTo>
                <a:lnTo>
                  <a:pt x="3011" y="23424"/>
                </a:lnTo>
                <a:lnTo>
                  <a:pt x="0" y="38353"/>
                </a:lnTo>
                <a:lnTo>
                  <a:pt x="0" y="126352"/>
                </a:lnTo>
                <a:lnTo>
                  <a:pt x="3011" y="141281"/>
                </a:lnTo>
                <a:lnTo>
                  <a:pt x="11226" y="153473"/>
                </a:lnTo>
                <a:lnTo>
                  <a:pt x="23413" y="161692"/>
                </a:lnTo>
                <a:lnTo>
                  <a:pt x="38341" y="164706"/>
                </a:lnTo>
                <a:lnTo>
                  <a:pt x="2093874" y="164706"/>
                </a:lnTo>
                <a:lnTo>
                  <a:pt x="2108798" y="161692"/>
                </a:lnTo>
                <a:lnTo>
                  <a:pt x="2120990" y="153473"/>
                </a:lnTo>
                <a:lnTo>
                  <a:pt x="2129212" y="141281"/>
                </a:lnTo>
                <a:lnTo>
                  <a:pt x="2132228" y="126352"/>
                </a:lnTo>
                <a:lnTo>
                  <a:pt x="2132228" y="38353"/>
                </a:lnTo>
                <a:lnTo>
                  <a:pt x="2129212" y="23424"/>
                </a:lnTo>
                <a:lnTo>
                  <a:pt x="2120990" y="11233"/>
                </a:lnTo>
                <a:lnTo>
                  <a:pt x="2108798" y="3013"/>
                </a:lnTo>
                <a:lnTo>
                  <a:pt x="2093874" y="0"/>
                </a:lnTo>
                <a:close/>
              </a:path>
            </a:pathLst>
          </a:custGeom>
          <a:solidFill>
            <a:srgbClr val="62BB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14">
            <a:extLst>
              <a:ext uri="{FF2B5EF4-FFF2-40B4-BE49-F238E27FC236}">
                <a16:creationId xmlns:a16="http://schemas.microsoft.com/office/drawing/2014/main" id="{B811CA3C-E463-A243-B729-F3A154D38676}"/>
              </a:ext>
            </a:extLst>
          </p:cNvPr>
          <p:cNvSpPr txBox="1"/>
          <p:nvPr/>
        </p:nvSpPr>
        <p:spPr>
          <a:xfrm>
            <a:off x="5011102" y="5288196"/>
            <a:ext cx="455296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ja-JP" altLang="en-US" sz="800">
                <a:solidFill>
                  <a:srgbClr val="FFFFFF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GoPr6N-Medium"/>
              </a:rPr>
              <a:t>営業時間</a:t>
            </a:r>
            <a:endParaRPr sz="800" dirty="0">
              <a:latin typeface="Yu Gothic Medium" panose="020B0400000000000000" pitchFamily="34" charset="-128"/>
              <a:ea typeface="Yu Gothic Medium" panose="020B0400000000000000" pitchFamily="34" charset="-128"/>
              <a:cs typeface="KozGoPr6N-Medium"/>
            </a:endParaRPr>
          </a:p>
        </p:txBody>
      </p:sp>
      <p:sp>
        <p:nvSpPr>
          <p:cNvPr id="42" name="object 28">
            <a:extLst>
              <a:ext uri="{FF2B5EF4-FFF2-40B4-BE49-F238E27FC236}">
                <a16:creationId xmlns:a16="http://schemas.microsoft.com/office/drawing/2014/main" id="{02258379-F0AB-3247-9E8A-3D8F6D384157}"/>
              </a:ext>
            </a:extLst>
          </p:cNvPr>
          <p:cNvSpPr/>
          <p:nvPr/>
        </p:nvSpPr>
        <p:spPr>
          <a:xfrm>
            <a:off x="483363" y="1337384"/>
            <a:ext cx="1073984" cy="1244112"/>
          </a:xfrm>
          <a:custGeom>
            <a:avLst/>
            <a:gdLst/>
            <a:ahLst/>
            <a:cxnLst/>
            <a:rect l="l" t="t" r="r" b="b"/>
            <a:pathLst>
              <a:path w="2526030" h="1444625">
                <a:moveTo>
                  <a:pt x="2525560" y="1444599"/>
                </a:moveTo>
                <a:lnTo>
                  <a:pt x="0" y="1444599"/>
                </a:lnTo>
                <a:lnTo>
                  <a:pt x="0" y="0"/>
                </a:lnTo>
                <a:lnTo>
                  <a:pt x="2525560" y="0"/>
                </a:lnTo>
                <a:lnTo>
                  <a:pt x="2525560" y="1444599"/>
                </a:lnTo>
                <a:close/>
              </a:path>
            </a:pathLst>
          </a:custGeom>
          <a:solidFill>
            <a:srgbClr val="38B54A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2BB46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</TotalTime>
  <Words>116</Words>
  <Application>Microsoft Macintosh PowerPoint</Application>
  <PresentationFormat>ユーザー設定</PresentationFormat>
  <Paragraphs>24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mgenplus-1c-medium</vt:lpstr>
      <vt:lpstr>Yu Gothic Medium</vt:lpstr>
      <vt:lpstr>Yu Gothic</vt:lpstr>
      <vt:lpstr>Arial</vt:lpstr>
      <vt:lpstr>Calibri</vt:lpstr>
      <vt:lpstr>Office Theme</vt:lpstr>
      <vt:lpstr>●タイトルが入ります●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pamphlet01_omote_A4</dc:title>
  <cp:lastModifiedBy>春樹 富永</cp:lastModifiedBy>
  <cp:revision>10</cp:revision>
  <dcterms:created xsi:type="dcterms:W3CDTF">2020-03-17T06:46:18Z</dcterms:created>
  <dcterms:modified xsi:type="dcterms:W3CDTF">2020-03-17T07:19:42Z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2020-03-17T00:00:00Z</vt:filetime>
  </property>
  <property fmtid="{D5CDD505-2E9C-101B-9397-08002B2CF9AE}" pid="3" name="Creator">
    <vt:lpwstr>Adobe Illustrator 24.1 (Macintosh)</vt:lpwstr>
  </property>
  <property fmtid="{D5CDD505-2E9C-101B-9397-08002B2CF9AE}" pid="4" name="LastSaved">
    <vt:filetime>2020-03-17T00:00:00Z</vt:filetime>
  </property>
</Properties>
</file>