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>
      <p:cViewPr varScale="1">
        <p:scale>
          <a:sx n="87" d="100"/>
          <a:sy n="87" d="100"/>
        </p:scale>
        <p:origin x="2160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014978" y="568388"/>
            <a:ext cx="2764155" cy="103505"/>
          </a:xfrm>
          <a:custGeom>
            <a:avLst/>
            <a:gdLst/>
            <a:ahLst/>
            <a:cxnLst/>
            <a:rect l="l" t="t" r="r" b="b"/>
            <a:pathLst>
              <a:path w="2764154" h="103504">
                <a:moveTo>
                  <a:pt x="2763647" y="103060"/>
                </a:moveTo>
                <a:lnTo>
                  <a:pt x="0" y="103060"/>
                </a:lnTo>
                <a:lnTo>
                  <a:pt x="0" y="0"/>
                </a:lnTo>
                <a:lnTo>
                  <a:pt x="2763647" y="0"/>
                </a:lnTo>
                <a:lnTo>
                  <a:pt x="2763647" y="10306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02272" y="703302"/>
            <a:ext cx="1504950" cy="266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50" b="1" spc="2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550" b="1" spc="-15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550" b="1" spc="10" dirty="0">
                <a:solidFill>
                  <a:srgbClr val="1B75BC"/>
                </a:solidFill>
                <a:latin typeface="Kozuka Gothic Pr6N"/>
                <a:cs typeface="Kozuka Gothic Pr6N"/>
              </a:rPr>
              <a:t>01</a:t>
            </a:r>
            <a:endParaRPr sz="1550">
              <a:latin typeface="Kozuka Gothic Pr6N"/>
              <a:cs typeface="Kozuka Gothic Pr6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34261" y="507927"/>
            <a:ext cx="153479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600" b="1" spc="-10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600" b="1" dirty="0">
                <a:solidFill>
                  <a:srgbClr val="1B75BC"/>
                </a:solidFill>
                <a:latin typeface="Kozuka Gothic Pr6N"/>
                <a:cs typeface="Kozuka Gothic Pr6N"/>
              </a:rPr>
              <a:t>01</a:t>
            </a:r>
            <a:endParaRPr sz="1600">
              <a:latin typeface="Kozuka Gothic Pr6N"/>
              <a:cs typeface="Kozuka Gothic Pr6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02272" y="995549"/>
            <a:ext cx="2790190" cy="10102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0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Kozuka Gothic Pr6N"/>
              <a:cs typeface="Kozuka Gothic Pr6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14978" y="2282304"/>
            <a:ext cx="2764155" cy="103505"/>
          </a:xfrm>
          <a:custGeom>
            <a:avLst/>
            <a:gdLst/>
            <a:ahLst/>
            <a:cxnLst/>
            <a:rect l="l" t="t" r="r" b="b"/>
            <a:pathLst>
              <a:path w="2764154" h="103505">
                <a:moveTo>
                  <a:pt x="2763647" y="103073"/>
                </a:moveTo>
                <a:lnTo>
                  <a:pt x="0" y="103073"/>
                </a:lnTo>
                <a:lnTo>
                  <a:pt x="0" y="0"/>
                </a:lnTo>
                <a:lnTo>
                  <a:pt x="2763647" y="0"/>
                </a:lnTo>
                <a:lnTo>
                  <a:pt x="2763647" y="103073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002272" y="2417225"/>
            <a:ext cx="1504950" cy="266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50" b="1" spc="2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550" b="1" spc="-15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550" b="1" spc="10" dirty="0">
                <a:solidFill>
                  <a:srgbClr val="1B75BC"/>
                </a:solidFill>
                <a:latin typeface="Kozuka Gothic Pr6N"/>
                <a:cs typeface="Kozuka Gothic Pr6N"/>
              </a:rPr>
              <a:t>02</a:t>
            </a:r>
            <a:endParaRPr sz="1550">
              <a:latin typeface="Kozuka Gothic Pr6N"/>
              <a:cs typeface="Kozuka Gothic Pr6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02272" y="2709478"/>
            <a:ext cx="2790190" cy="10102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0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014978" y="3996245"/>
            <a:ext cx="2764155" cy="103505"/>
          </a:xfrm>
          <a:custGeom>
            <a:avLst/>
            <a:gdLst/>
            <a:ahLst/>
            <a:cxnLst/>
            <a:rect l="l" t="t" r="r" b="b"/>
            <a:pathLst>
              <a:path w="2764154" h="103504">
                <a:moveTo>
                  <a:pt x="2763647" y="103060"/>
                </a:moveTo>
                <a:lnTo>
                  <a:pt x="0" y="103060"/>
                </a:lnTo>
                <a:lnTo>
                  <a:pt x="0" y="0"/>
                </a:lnTo>
                <a:lnTo>
                  <a:pt x="2763647" y="0"/>
                </a:lnTo>
                <a:lnTo>
                  <a:pt x="2763647" y="10306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002272" y="4131147"/>
            <a:ext cx="1504950" cy="266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50" b="1" spc="2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550" b="1" spc="-15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550" b="1" spc="10" dirty="0">
                <a:solidFill>
                  <a:srgbClr val="1B75BC"/>
                </a:solidFill>
                <a:latin typeface="Kozuka Gothic Pr6N"/>
                <a:cs typeface="Kozuka Gothic Pr6N"/>
              </a:rPr>
              <a:t>03</a:t>
            </a:r>
            <a:endParaRPr sz="1550" dirty="0">
              <a:latin typeface="Kozuka Gothic Pr6N"/>
              <a:cs typeface="Kozuka Gothic Pr6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02272" y="4423389"/>
            <a:ext cx="2790190" cy="10102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0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014978" y="5710161"/>
            <a:ext cx="2764155" cy="103505"/>
          </a:xfrm>
          <a:custGeom>
            <a:avLst/>
            <a:gdLst/>
            <a:ahLst/>
            <a:cxnLst/>
            <a:rect l="l" t="t" r="r" b="b"/>
            <a:pathLst>
              <a:path w="2764154" h="103504">
                <a:moveTo>
                  <a:pt x="2763647" y="103060"/>
                </a:moveTo>
                <a:lnTo>
                  <a:pt x="0" y="103060"/>
                </a:lnTo>
                <a:lnTo>
                  <a:pt x="0" y="0"/>
                </a:lnTo>
                <a:lnTo>
                  <a:pt x="2763647" y="0"/>
                </a:lnTo>
                <a:lnTo>
                  <a:pt x="2763647" y="10306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002272" y="5845064"/>
            <a:ext cx="1504950" cy="2660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550" b="1" spc="2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550" b="1" spc="-15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550" b="1" spc="10" dirty="0">
                <a:solidFill>
                  <a:srgbClr val="1B75BC"/>
                </a:solidFill>
                <a:latin typeface="Kozuka Gothic Pr6N"/>
                <a:cs typeface="Kozuka Gothic Pr6N"/>
              </a:rPr>
              <a:t>04</a:t>
            </a:r>
            <a:endParaRPr sz="1550">
              <a:latin typeface="Kozuka Gothic Pr6N"/>
              <a:cs typeface="Kozuka Gothic Pr6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02272" y="6137319"/>
            <a:ext cx="2790190" cy="10102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00" b="1" spc="30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○○○○○○○○○○○○○○○○○○○○○○○○○○○○○○○○○○</a:t>
            </a:r>
            <a:endParaRPr sz="600">
              <a:latin typeface="Kozuka Gothic Pr6N"/>
              <a:cs typeface="Kozuka Gothic Pr6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8259" y="2442692"/>
            <a:ext cx="2901950" cy="1760855"/>
          </a:xfrm>
          <a:custGeom>
            <a:avLst/>
            <a:gdLst/>
            <a:ahLst/>
            <a:cxnLst/>
            <a:rect l="l" t="t" r="r" b="b"/>
            <a:pathLst>
              <a:path w="2901950" h="1760854">
                <a:moveTo>
                  <a:pt x="2901391" y="1760232"/>
                </a:moveTo>
                <a:lnTo>
                  <a:pt x="0" y="1760232"/>
                </a:lnTo>
                <a:lnTo>
                  <a:pt x="0" y="0"/>
                </a:lnTo>
                <a:lnTo>
                  <a:pt x="2901391" y="0"/>
                </a:lnTo>
                <a:lnTo>
                  <a:pt x="2901391" y="1760232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8259" y="4316984"/>
            <a:ext cx="2901950" cy="1760855"/>
          </a:xfrm>
          <a:custGeom>
            <a:avLst/>
            <a:gdLst/>
            <a:ahLst/>
            <a:cxnLst/>
            <a:rect l="l" t="t" r="r" b="b"/>
            <a:pathLst>
              <a:path w="2901950" h="1760854">
                <a:moveTo>
                  <a:pt x="2901391" y="1760245"/>
                </a:moveTo>
                <a:lnTo>
                  <a:pt x="0" y="1760245"/>
                </a:lnTo>
                <a:lnTo>
                  <a:pt x="0" y="0"/>
                </a:lnTo>
                <a:lnTo>
                  <a:pt x="2901391" y="0"/>
                </a:lnTo>
                <a:lnTo>
                  <a:pt x="2901391" y="1760245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35564" y="6261706"/>
            <a:ext cx="2958465" cy="67373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300" b="1" spc="5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</a:t>
            </a:r>
            <a:endParaRPr sz="13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300" b="1" spc="5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○○○○○○○○○○○○○○○○○</a:t>
            </a:r>
            <a:endParaRPr sz="13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300" b="1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○○○○○○○○○○○○○○○○</a:t>
            </a:r>
            <a:endParaRPr sz="1300" dirty="0">
              <a:latin typeface="Kozuka Gothic Pr6N"/>
              <a:cs typeface="Kozuka Gothic Pr6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646961" y="854925"/>
            <a:ext cx="1243330" cy="1243330"/>
          </a:xfrm>
          <a:custGeom>
            <a:avLst/>
            <a:gdLst/>
            <a:ahLst/>
            <a:cxnLst/>
            <a:rect l="l" t="t" r="r" b="b"/>
            <a:pathLst>
              <a:path w="1243329" h="1243330">
                <a:moveTo>
                  <a:pt x="1243152" y="1243139"/>
                </a:moveTo>
                <a:lnTo>
                  <a:pt x="0" y="1243139"/>
                </a:lnTo>
                <a:lnTo>
                  <a:pt x="0" y="0"/>
                </a:lnTo>
                <a:lnTo>
                  <a:pt x="1243152" y="0"/>
                </a:lnTo>
                <a:lnTo>
                  <a:pt x="1243152" y="1243139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024094" y="854103"/>
            <a:ext cx="1212215" cy="102108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24094" y="1866016"/>
            <a:ext cx="1090930" cy="208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</a:t>
            </a:r>
            <a:endParaRPr sz="1200">
              <a:latin typeface="Kozuka Gothic Pr6N"/>
              <a:cs typeface="Kozuka Gothic Pr6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34261" y="2202540"/>
            <a:ext cx="153479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600" b="1" spc="-10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600" b="1" dirty="0">
                <a:solidFill>
                  <a:srgbClr val="1B75BC"/>
                </a:solidFill>
                <a:latin typeface="Kozuka Gothic Pr6N"/>
                <a:cs typeface="Kozuka Gothic Pr6N"/>
              </a:rPr>
              <a:t>02</a:t>
            </a:r>
            <a:endParaRPr sz="1600">
              <a:latin typeface="Kozuka Gothic Pr6N"/>
              <a:cs typeface="Kozuka Gothic Pr6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646961" y="2549537"/>
            <a:ext cx="1243330" cy="1243330"/>
          </a:xfrm>
          <a:custGeom>
            <a:avLst/>
            <a:gdLst/>
            <a:ahLst/>
            <a:cxnLst/>
            <a:rect l="l" t="t" r="r" b="b"/>
            <a:pathLst>
              <a:path w="1243329" h="1243329">
                <a:moveTo>
                  <a:pt x="1243152" y="1243139"/>
                </a:moveTo>
                <a:lnTo>
                  <a:pt x="0" y="1243139"/>
                </a:lnTo>
                <a:lnTo>
                  <a:pt x="0" y="0"/>
                </a:lnTo>
                <a:lnTo>
                  <a:pt x="1243152" y="0"/>
                </a:lnTo>
                <a:lnTo>
                  <a:pt x="1243152" y="1243139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9024094" y="2548709"/>
            <a:ext cx="1212215" cy="122047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</a:t>
            </a:r>
            <a:endParaRPr sz="1200">
              <a:latin typeface="Kozuka Gothic Pr6N"/>
              <a:cs typeface="Kozuka Gothic Pr6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634261" y="3898840"/>
            <a:ext cx="153479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600" b="1" spc="-10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600" b="1" dirty="0">
                <a:solidFill>
                  <a:srgbClr val="1B75BC"/>
                </a:solidFill>
                <a:latin typeface="Kozuka Gothic Pr6N"/>
                <a:cs typeface="Kozuka Gothic Pr6N"/>
              </a:rPr>
              <a:t>03</a:t>
            </a:r>
            <a:endParaRPr sz="1600">
              <a:latin typeface="Kozuka Gothic Pr6N"/>
              <a:cs typeface="Kozuka Gothic Pr6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646961" y="4245838"/>
            <a:ext cx="1243330" cy="1243330"/>
          </a:xfrm>
          <a:custGeom>
            <a:avLst/>
            <a:gdLst/>
            <a:ahLst/>
            <a:cxnLst/>
            <a:rect l="l" t="t" r="r" b="b"/>
            <a:pathLst>
              <a:path w="1243329" h="1243329">
                <a:moveTo>
                  <a:pt x="1243152" y="1243139"/>
                </a:moveTo>
                <a:lnTo>
                  <a:pt x="0" y="1243139"/>
                </a:lnTo>
                <a:lnTo>
                  <a:pt x="0" y="0"/>
                </a:lnTo>
                <a:lnTo>
                  <a:pt x="1243152" y="0"/>
                </a:lnTo>
                <a:lnTo>
                  <a:pt x="1243152" y="1243139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024094" y="4245014"/>
            <a:ext cx="1212215" cy="122047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 dirty="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</a:t>
            </a:r>
            <a:endParaRPr sz="1200" dirty="0">
              <a:latin typeface="Kozuka Gothic Pr6N"/>
              <a:cs typeface="Kozuka Gothic Pr6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634261" y="5621463"/>
            <a:ext cx="153479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5" dirty="0">
                <a:solidFill>
                  <a:srgbClr val="1B75BC"/>
                </a:solidFill>
                <a:latin typeface="Kozuka Gothic Pr6N"/>
                <a:cs typeface="Kozuka Gothic Pr6N"/>
              </a:rPr>
              <a:t>サブタイトル</a:t>
            </a:r>
            <a:r>
              <a:rPr sz="1600" b="1" spc="-10" dirty="0">
                <a:solidFill>
                  <a:srgbClr val="1B75BC"/>
                </a:solidFill>
                <a:latin typeface="Kozuka Gothic Pr6N"/>
                <a:cs typeface="Kozuka Gothic Pr6N"/>
              </a:rPr>
              <a:t> </a:t>
            </a:r>
            <a:r>
              <a:rPr sz="1600" b="1" dirty="0">
                <a:solidFill>
                  <a:srgbClr val="1B75BC"/>
                </a:solidFill>
                <a:latin typeface="Kozuka Gothic Pr6N"/>
                <a:cs typeface="Kozuka Gothic Pr6N"/>
              </a:rPr>
              <a:t>04</a:t>
            </a:r>
            <a:endParaRPr sz="1600">
              <a:latin typeface="Kozuka Gothic Pr6N"/>
              <a:cs typeface="Kozuka Gothic Pr6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646961" y="5968441"/>
            <a:ext cx="1243330" cy="1243330"/>
          </a:xfrm>
          <a:custGeom>
            <a:avLst/>
            <a:gdLst/>
            <a:ahLst/>
            <a:cxnLst/>
            <a:rect l="l" t="t" r="r" b="b"/>
            <a:pathLst>
              <a:path w="1243329" h="1243329">
                <a:moveTo>
                  <a:pt x="1243152" y="1243152"/>
                </a:moveTo>
                <a:lnTo>
                  <a:pt x="0" y="1243152"/>
                </a:lnTo>
                <a:lnTo>
                  <a:pt x="0" y="0"/>
                </a:lnTo>
                <a:lnTo>
                  <a:pt x="1243152" y="0"/>
                </a:lnTo>
                <a:lnTo>
                  <a:pt x="1243152" y="1243152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9024094" y="5967625"/>
            <a:ext cx="1212215" cy="122047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14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r>
              <a:rPr sz="1200" b="1" spc="-12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</a:t>
            </a:r>
            <a:endParaRPr sz="1200">
              <a:latin typeface="Kozuka Gothic Pr6N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spc="-5" dirty="0">
                <a:solidFill>
                  <a:srgbClr val="231F20"/>
                </a:solidFill>
                <a:latin typeface="Kozuka Gothic Pr6N"/>
                <a:cs typeface="Kozuka Gothic Pr6N"/>
              </a:rPr>
              <a:t>○○○○○○○</a:t>
            </a:r>
            <a:endParaRPr sz="1200">
              <a:latin typeface="Kozuka Gothic Pr6N"/>
              <a:cs typeface="Kozuka Gothic Pr6N"/>
            </a:endParaRPr>
          </a:p>
        </p:txBody>
      </p:sp>
      <p:sp>
        <p:nvSpPr>
          <p:cNvPr id="40" name="object 15">
            <a:extLst>
              <a:ext uri="{FF2B5EF4-FFF2-40B4-BE49-F238E27FC236}">
                <a16:creationId xmlns:a16="http://schemas.microsoft.com/office/drawing/2014/main" id="{C84C8F95-062D-6046-AD87-2FE90D1E19D2}"/>
              </a:ext>
            </a:extLst>
          </p:cNvPr>
          <p:cNvSpPr/>
          <p:nvPr/>
        </p:nvSpPr>
        <p:spPr>
          <a:xfrm>
            <a:off x="348259" y="553734"/>
            <a:ext cx="2901950" cy="1760855"/>
          </a:xfrm>
          <a:custGeom>
            <a:avLst/>
            <a:gdLst/>
            <a:ahLst/>
            <a:cxnLst/>
            <a:rect l="l" t="t" r="r" b="b"/>
            <a:pathLst>
              <a:path w="2901950" h="1760854">
                <a:moveTo>
                  <a:pt x="2901391" y="1760232"/>
                </a:moveTo>
                <a:lnTo>
                  <a:pt x="0" y="1760232"/>
                </a:lnTo>
                <a:lnTo>
                  <a:pt x="0" y="0"/>
                </a:lnTo>
                <a:lnTo>
                  <a:pt x="2901391" y="0"/>
                </a:lnTo>
                <a:lnTo>
                  <a:pt x="2901391" y="1760232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191</Words>
  <Application>Microsoft Macintosh PowerPoint</Application>
  <PresentationFormat>ユーザー設定</PresentationFormat>
  <Paragraphs>63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Kozuka Gothic Pr6N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pamphlet01_ura_A4</dc:title>
  <cp:lastModifiedBy>春樹 富永</cp:lastModifiedBy>
  <cp:revision>5</cp:revision>
  <dcterms:created xsi:type="dcterms:W3CDTF">2020-03-16T08:02:37Z</dcterms:created>
  <dcterms:modified xsi:type="dcterms:W3CDTF">2020-03-16T08:34:12Z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2020-03-16T00:00:00Z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2020-03-16T00:00:00Z</vt:filetime>
  </property>
</Properties>
</file>