
<file path=[Content_Types].xml><?xml version="1.0" encoding="utf-8"?>
<Types xmlns="http://schemas.openxmlformats.org/package/2006/content-types">
  <Default Extension="emf" ContentType="image/x-emf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"/>
  </p:notesMasterIdLst>
  <p:sldIdLst>
    <p:sldId id="256" r:id="rId2"/>
  </p:sldIdLst>
  <p:sldSz cx="10693400" cy="7562850"/>
  <p:notesSz cx="10693400" cy="756285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148"/>
    <p:restoredTop sz="94698"/>
  </p:normalViewPr>
  <p:slideViewPr>
    <p:cSldViewPr snapToGrid="0">
      <p:cViewPr varScale="1">
        <p:scale>
          <a:sx n="106" d="100"/>
          <a:sy n="106" d="100"/>
        </p:scale>
        <p:origin x="2088" y="176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633913" cy="3794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6057900" y="0"/>
            <a:ext cx="4632325" cy="3794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B89218-672A-6D47-BB1F-EE62C1BDD374}" type="datetimeFigureOut">
              <a:rPr kumimoji="1" lang="ja-JP" altLang="en-US" smtClean="0"/>
              <a:t>2020/3/16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3543300" y="946150"/>
            <a:ext cx="3606800" cy="25511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1069975" y="3640138"/>
            <a:ext cx="8553450" cy="29781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7183438"/>
            <a:ext cx="4633913" cy="3794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6057900" y="7183438"/>
            <a:ext cx="4632325" cy="3794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4ED58A0-FDB2-A340-B246-1BA58F0DF1D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0085051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4ED58A0-FDB2-A340-B246-1BA58F0DF1DE}" type="slidenum">
              <a:rPr kumimoji="1" lang="ja-JP" altLang="en-US" smtClean="0"/>
              <a:t>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5135206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533316" y="2256697"/>
            <a:ext cx="9626767" cy="45783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800" b="0" i="0">
                <a:solidFill>
                  <a:srgbClr val="231F20"/>
                </a:solidFill>
                <a:latin typeface="Kozuka Gothic Pr6N"/>
                <a:cs typeface="Kozuka Gothic Pr6N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604010" y="4235196"/>
            <a:ext cx="7485380" cy="189071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3/16/20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3/16/20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534670" y="1739455"/>
            <a:ext cx="4651629" cy="499148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5507101" y="1739455"/>
            <a:ext cx="4651629" cy="499148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3/16/20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3/16/20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3/16/20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534670" y="302514"/>
            <a:ext cx="9624060" cy="121005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534670" y="1739455"/>
            <a:ext cx="9624060" cy="499148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635756" y="7033450"/>
            <a:ext cx="3421888" cy="37814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534670" y="7033450"/>
            <a:ext cx="2459482" cy="37814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3/16/20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7699248" y="7033450"/>
            <a:ext cx="2459482" cy="37814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" name="図 51">
            <a:extLst>
              <a:ext uri="{FF2B5EF4-FFF2-40B4-BE49-F238E27FC236}">
                <a16:creationId xmlns:a16="http://schemas.microsoft.com/office/drawing/2014/main" id="{C3D369E7-18A9-EF44-BC41-11BA4623320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0693400" cy="7562850"/>
          </a:xfrm>
          <a:prstGeom prst="rect">
            <a:avLst/>
          </a:prstGeom>
        </p:spPr>
      </p:pic>
      <p:sp>
        <p:nvSpPr>
          <p:cNvPr id="2" name="object 2"/>
          <p:cNvSpPr txBox="1">
            <a:spLocks noGrp="1"/>
          </p:cNvSpPr>
          <p:nvPr>
            <p:ph type="ctrTitle"/>
          </p:nvPr>
        </p:nvSpPr>
        <p:spPr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7093584">
              <a:lnSpc>
                <a:spcPct val="100000"/>
              </a:lnSpc>
              <a:spcBef>
                <a:spcPts val="135"/>
              </a:spcBef>
            </a:pPr>
            <a:r>
              <a:rPr spc="30" dirty="0"/>
              <a:t>●●●株式会社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8372307" y="2886108"/>
            <a:ext cx="1038860" cy="32956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000" spc="-10" dirty="0">
                <a:solidFill>
                  <a:srgbClr val="231F20"/>
                </a:solidFill>
                <a:latin typeface="Kozuka Gothic Pr6N"/>
                <a:cs typeface="Kozuka Gothic Pr6N"/>
              </a:rPr>
              <a:t>会社案内</a:t>
            </a:r>
            <a:endParaRPr sz="2000">
              <a:latin typeface="Kozuka Gothic Pr6N"/>
              <a:cs typeface="Kozuka Gothic Pr6N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7662305" y="4126093"/>
            <a:ext cx="2429510" cy="47434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>
              <a:lnSpc>
                <a:spcPct val="117700"/>
              </a:lnSpc>
              <a:spcBef>
                <a:spcPts val="95"/>
              </a:spcBef>
            </a:pPr>
            <a:r>
              <a:rPr sz="1250" spc="10" dirty="0" err="1">
                <a:solidFill>
                  <a:srgbClr val="231F20"/>
                </a:solidFill>
                <a:latin typeface="Kozuka Gothic Pr6N"/>
                <a:cs typeface="Kozuka Gothic Pr6N"/>
              </a:rPr>
              <a:t>サブタイトルキャッチが入ります</a:t>
            </a:r>
            <a:r>
              <a:rPr sz="1250" spc="10" dirty="0">
                <a:solidFill>
                  <a:srgbClr val="231F20"/>
                </a:solidFill>
                <a:latin typeface="Kozuka Gothic Pr6N"/>
                <a:cs typeface="Kozuka Gothic Pr6N"/>
              </a:rPr>
              <a:t> </a:t>
            </a:r>
            <a:r>
              <a:rPr sz="1250" spc="10" dirty="0" err="1">
                <a:solidFill>
                  <a:srgbClr val="231F20"/>
                </a:solidFill>
                <a:latin typeface="Kozuka Gothic Pr6N"/>
                <a:cs typeface="Kozuka Gothic Pr6N"/>
              </a:rPr>
              <a:t>サブタイトルキャッチが入ります</a:t>
            </a:r>
            <a:endParaRPr sz="1250" dirty="0">
              <a:latin typeface="Kozuka Gothic Pr6N"/>
              <a:cs typeface="Kozuka Gothic Pr6N"/>
            </a:endParaRPr>
          </a:p>
        </p:txBody>
      </p:sp>
      <p:sp>
        <p:nvSpPr>
          <p:cNvPr id="13" name="正方形/長方形 12">
            <a:extLst>
              <a:ext uri="{FF2B5EF4-FFF2-40B4-BE49-F238E27FC236}">
                <a16:creationId xmlns:a16="http://schemas.microsoft.com/office/drawing/2014/main" id="{CE2D35CC-8DE1-2B40-BB5C-C1B54464FFEE}"/>
              </a:ext>
            </a:extLst>
          </p:cNvPr>
          <p:cNvSpPr/>
          <p:nvPr/>
        </p:nvSpPr>
        <p:spPr>
          <a:xfrm>
            <a:off x="4439654" y="5053262"/>
            <a:ext cx="1720517" cy="348913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/>
              <a:t>お問い合わせ</a:t>
            </a:r>
          </a:p>
        </p:txBody>
      </p:sp>
      <p:sp>
        <p:nvSpPr>
          <p:cNvPr id="33" name="テキスト ボックス 32">
            <a:extLst>
              <a:ext uri="{FF2B5EF4-FFF2-40B4-BE49-F238E27FC236}">
                <a16:creationId xmlns:a16="http://schemas.microsoft.com/office/drawing/2014/main" id="{7CAECDB8-A2AD-1248-A613-013F814EDA8F}"/>
              </a:ext>
            </a:extLst>
          </p:cNvPr>
          <p:cNvSpPr txBox="1"/>
          <p:nvPr/>
        </p:nvSpPr>
        <p:spPr>
          <a:xfrm>
            <a:off x="4186992" y="5606716"/>
            <a:ext cx="2237873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1100"/>
              <a:t>住所：●●県●●市●●</a:t>
            </a:r>
            <a:r>
              <a:rPr lang="ja-JP" altLang="en-US" sz="1100"/>
              <a:t>●●</a:t>
            </a:r>
            <a:r>
              <a:rPr kumimoji="1" lang="ja-JP" altLang="en-US" sz="1100"/>
              <a:t>●●</a:t>
            </a:r>
            <a:endParaRPr kumimoji="1" lang="en-US" altLang="ja-JP" sz="1100" dirty="0"/>
          </a:p>
          <a:p>
            <a:pPr algn="ctr"/>
            <a:r>
              <a:rPr lang="ja-JP" altLang="en-US" sz="1100"/>
              <a:t>受付時間：</a:t>
            </a:r>
            <a:r>
              <a:rPr lang="en-US" altLang="ja-JP" sz="1100" dirty="0"/>
              <a:t>10:00〜18:00</a:t>
            </a:r>
          </a:p>
          <a:p>
            <a:pPr algn="ctr"/>
            <a:r>
              <a:rPr kumimoji="1" lang="en-US" altLang="ja-JP" sz="1100" dirty="0"/>
              <a:t>FA</a:t>
            </a:r>
            <a:r>
              <a:rPr lang="en-US" altLang="ja-JP" sz="1100" dirty="0"/>
              <a:t>X : 00-0000-0000</a:t>
            </a:r>
            <a:endParaRPr kumimoji="1" lang="en-US" altLang="ja-JP" sz="1100" dirty="0"/>
          </a:p>
        </p:txBody>
      </p:sp>
      <p:sp>
        <p:nvSpPr>
          <p:cNvPr id="37" name="テキスト ボックス 36">
            <a:extLst>
              <a:ext uri="{FF2B5EF4-FFF2-40B4-BE49-F238E27FC236}">
                <a16:creationId xmlns:a16="http://schemas.microsoft.com/office/drawing/2014/main" id="{EC0744DC-635B-1547-855E-6C3C47EB9227}"/>
              </a:ext>
            </a:extLst>
          </p:cNvPr>
          <p:cNvSpPr txBox="1"/>
          <p:nvPr/>
        </p:nvSpPr>
        <p:spPr>
          <a:xfrm>
            <a:off x="3898229" y="6148138"/>
            <a:ext cx="27913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2400" b="1" dirty="0">
                <a:latin typeface="Arial" panose="020B0604020202020204" pitchFamily="34" charset="0"/>
                <a:cs typeface="Arial" panose="020B0604020202020204" pitchFamily="34" charset="0"/>
              </a:rPr>
              <a:t>TEL:000-000-0000</a:t>
            </a:r>
            <a:endParaRPr kumimoji="1" lang="ja-JP" altLang="en-US" sz="2400" b="1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8" name="テキスト ボックス 37">
            <a:extLst>
              <a:ext uri="{FF2B5EF4-FFF2-40B4-BE49-F238E27FC236}">
                <a16:creationId xmlns:a16="http://schemas.microsoft.com/office/drawing/2014/main" id="{BC298D42-07BB-7846-8A5B-E5FB13C978FA}"/>
              </a:ext>
            </a:extLst>
          </p:cNvPr>
          <p:cNvSpPr txBox="1"/>
          <p:nvPr/>
        </p:nvSpPr>
        <p:spPr>
          <a:xfrm>
            <a:off x="3958389" y="3236495"/>
            <a:ext cx="2550695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kumimoji="1" lang="ja-JP" altLang="en-US" sz="900"/>
              <a:t>私たち、株式会社●●●●は、お客様のニーズに幅広く対応できるように、様々なコンテンツを取り入れ、リーズナブルな価格と、安心のクオリティで、製品をお届けしております。気になった方はぜひ下のお問い合わせにて、ご連絡いただけますと幸いです。皆様のお力になれるよう、精一杯お力添えさせて頂きます。</a:t>
            </a:r>
          </a:p>
        </p:txBody>
      </p:sp>
      <p:pic>
        <p:nvPicPr>
          <p:cNvPr id="41" name="図 40">
            <a:extLst>
              <a:ext uri="{FF2B5EF4-FFF2-40B4-BE49-F238E27FC236}">
                <a16:creationId xmlns:a16="http://schemas.microsoft.com/office/drawing/2014/main" id="{7E30EBAC-B94E-B04B-96CD-96896429087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2879" y="946603"/>
            <a:ext cx="2781300" cy="1968500"/>
          </a:xfrm>
          <a:prstGeom prst="rect">
            <a:avLst/>
          </a:prstGeom>
        </p:spPr>
      </p:pic>
      <p:sp>
        <p:nvSpPr>
          <p:cNvPr id="42" name="テキスト ボックス 41">
            <a:extLst>
              <a:ext uri="{FF2B5EF4-FFF2-40B4-BE49-F238E27FC236}">
                <a16:creationId xmlns:a16="http://schemas.microsoft.com/office/drawing/2014/main" id="{7452C5B5-5D81-094E-B436-81251D1ED160}"/>
              </a:ext>
            </a:extLst>
          </p:cNvPr>
          <p:cNvSpPr txBox="1"/>
          <p:nvPr/>
        </p:nvSpPr>
        <p:spPr>
          <a:xfrm>
            <a:off x="339272" y="552882"/>
            <a:ext cx="279132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000" b="1">
                <a:latin typeface="Yu Gothic" panose="020B0400000000000000" pitchFamily="34" charset="-128"/>
                <a:ea typeface="Yu Gothic" panose="020B0400000000000000" pitchFamily="34" charset="-128"/>
                <a:cs typeface="Arial" panose="020B0604020202020204" pitchFamily="34" charset="0"/>
              </a:rPr>
              <a:t>タイトルが入ります</a:t>
            </a:r>
          </a:p>
        </p:txBody>
      </p:sp>
      <p:pic>
        <p:nvPicPr>
          <p:cNvPr id="44" name="図 43">
            <a:extLst>
              <a:ext uri="{FF2B5EF4-FFF2-40B4-BE49-F238E27FC236}">
                <a16:creationId xmlns:a16="http://schemas.microsoft.com/office/drawing/2014/main" id="{3E173FB5-6682-FC45-8DF8-106B4CDB2D3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2879" y="3576433"/>
            <a:ext cx="2781300" cy="1968500"/>
          </a:xfrm>
          <a:prstGeom prst="rect">
            <a:avLst/>
          </a:prstGeom>
        </p:spPr>
      </p:pic>
      <p:sp>
        <p:nvSpPr>
          <p:cNvPr id="45" name="テキスト ボックス 44">
            <a:extLst>
              <a:ext uri="{FF2B5EF4-FFF2-40B4-BE49-F238E27FC236}">
                <a16:creationId xmlns:a16="http://schemas.microsoft.com/office/drawing/2014/main" id="{2470066E-45E0-CF4A-B80F-9219C67014E4}"/>
              </a:ext>
            </a:extLst>
          </p:cNvPr>
          <p:cNvSpPr txBox="1"/>
          <p:nvPr/>
        </p:nvSpPr>
        <p:spPr>
          <a:xfrm>
            <a:off x="339272" y="3182712"/>
            <a:ext cx="279132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000" b="1">
                <a:latin typeface="Yu Gothic" panose="020B0400000000000000" pitchFamily="34" charset="-128"/>
                <a:ea typeface="Yu Gothic" panose="020B0400000000000000" pitchFamily="34" charset="-128"/>
                <a:cs typeface="Arial" panose="020B0604020202020204" pitchFamily="34" charset="0"/>
              </a:rPr>
              <a:t>タイトルが入ります</a:t>
            </a:r>
          </a:p>
        </p:txBody>
      </p:sp>
      <p:sp>
        <p:nvSpPr>
          <p:cNvPr id="47" name="テキスト ボックス 46">
            <a:extLst>
              <a:ext uri="{FF2B5EF4-FFF2-40B4-BE49-F238E27FC236}">
                <a16:creationId xmlns:a16="http://schemas.microsoft.com/office/drawing/2014/main" id="{528F3562-4A53-2344-960D-578AFB9A75F4}"/>
              </a:ext>
            </a:extLst>
          </p:cNvPr>
          <p:cNvSpPr txBox="1"/>
          <p:nvPr/>
        </p:nvSpPr>
        <p:spPr>
          <a:xfrm>
            <a:off x="751659" y="5769429"/>
            <a:ext cx="201385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200"/>
              <a:t>こちらにテキストが入ります。</a:t>
            </a:r>
            <a:endParaRPr kumimoji="1" lang="en-US" altLang="ja-JP" sz="1200" dirty="0"/>
          </a:p>
          <a:p>
            <a:r>
              <a:rPr lang="ja-JP" altLang="en-US" sz="1200"/>
              <a:t>こちらにテキストが入ります。</a:t>
            </a:r>
          </a:p>
          <a:p>
            <a:r>
              <a:rPr lang="ja-JP" altLang="en-US" sz="1200"/>
              <a:t>こちらにテキストが入ります。</a:t>
            </a:r>
          </a:p>
          <a:p>
            <a:r>
              <a:rPr lang="ja-JP" altLang="en-US" sz="1200"/>
              <a:t>こちらにテキストが入ります。</a:t>
            </a:r>
          </a:p>
          <a:p>
            <a:r>
              <a:rPr lang="ja-JP" altLang="en-US" sz="1200"/>
              <a:t>こちらにテキストが入ります。</a:t>
            </a:r>
          </a:p>
        </p:txBody>
      </p:sp>
      <p:sp>
        <p:nvSpPr>
          <p:cNvPr id="48" name="テキスト ボックス 47">
            <a:extLst>
              <a:ext uri="{FF2B5EF4-FFF2-40B4-BE49-F238E27FC236}">
                <a16:creationId xmlns:a16="http://schemas.microsoft.com/office/drawing/2014/main" id="{05C43A5F-CC06-5A4D-9EFE-9AFC47ECD6ED}"/>
              </a:ext>
            </a:extLst>
          </p:cNvPr>
          <p:cNvSpPr txBox="1"/>
          <p:nvPr/>
        </p:nvSpPr>
        <p:spPr>
          <a:xfrm>
            <a:off x="370113" y="1205865"/>
            <a:ext cx="27432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400" b="1">
                <a:latin typeface="Yu Gothic" panose="020B0400000000000000" pitchFamily="34" charset="-128"/>
                <a:ea typeface="Yu Gothic" panose="020B0400000000000000" pitchFamily="34" charset="-128"/>
                <a:cs typeface="Arial" panose="020B0604020202020204" pitchFamily="34" charset="0"/>
              </a:rPr>
              <a:t>タイトルが入ります</a:t>
            </a:r>
          </a:p>
        </p:txBody>
      </p:sp>
      <p:sp>
        <p:nvSpPr>
          <p:cNvPr id="49" name="テキスト ボックス 48">
            <a:extLst>
              <a:ext uri="{FF2B5EF4-FFF2-40B4-BE49-F238E27FC236}">
                <a16:creationId xmlns:a16="http://schemas.microsoft.com/office/drawing/2014/main" id="{BB7C6B84-8D44-6648-80E7-1BA7DCD65C20}"/>
              </a:ext>
            </a:extLst>
          </p:cNvPr>
          <p:cNvSpPr txBox="1"/>
          <p:nvPr/>
        </p:nvSpPr>
        <p:spPr>
          <a:xfrm>
            <a:off x="370113" y="1464945"/>
            <a:ext cx="2743201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900" b="1">
                <a:latin typeface="Yu Gothic" panose="020B0400000000000000" pitchFamily="34" charset="-128"/>
                <a:ea typeface="Yu Gothic" panose="020B0400000000000000" pitchFamily="34" charset="-128"/>
                <a:cs typeface="Arial" panose="020B0604020202020204" pitchFamily="34" charset="0"/>
              </a:rPr>
              <a:t>○○○○○○○○○○○○○○○○○○○○○○○○○○○○○○○○○○○○○○○○○○○○○○○○○○○○○○○○○○○○○○○○○○○○○○○○○○○○○○○○○○○○○○○○○○○○○○○○○○○○○○○○○○○○○○○○○○○○○○○○○○○○○○○○○○○○○○○○○○○○○○○○○○○○○○○○○○○○○○○○○○○○○○○○○○○○○○○○○○○○○○○○○○○○○○○○○○○○○○</a:t>
            </a:r>
          </a:p>
        </p:txBody>
      </p:sp>
      <p:sp>
        <p:nvSpPr>
          <p:cNvPr id="50" name="テキスト ボックス 49">
            <a:extLst>
              <a:ext uri="{FF2B5EF4-FFF2-40B4-BE49-F238E27FC236}">
                <a16:creationId xmlns:a16="http://schemas.microsoft.com/office/drawing/2014/main" id="{80EB9C82-80CA-BC4D-8E1F-73BB586C4C4A}"/>
              </a:ext>
            </a:extLst>
          </p:cNvPr>
          <p:cNvSpPr txBox="1"/>
          <p:nvPr/>
        </p:nvSpPr>
        <p:spPr>
          <a:xfrm>
            <a:off x="370113" y="3804285"/>
            <a:ext cx="27432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400" b="1">
                <a:latin typeface="Yu Gothic" panose="020B0400000000000000" pitchFamily="34" charset="-128"/>
                <a:ea typeface="Yu Gothic" panose="020B0400000000000000" pitchFamily="34" charset="-128"/>
                <a:cs typeface="Arial" panose="020B0604020202020204" pitchFamily="34" charset="0"/>
              </a:rPr>
              <a:t>タイトルが入ります</a:t>
            </a:r>
          </a:p>
        </p:txBody>
      </p:sp>
      <p:sp>
        <p:nvSpPr>
          <p:cNvPr id="51" name="テキスト ボックス 50">
            <a:extLst>
              <a:ext uri="{FF2B5EF4-FFF2-40B4-BE49-F238E27FC236}">
                <a16:creationId xmlns:a16="http://schemas.microsoft.com/office/drawing/2014/main" id="{287BCF7E-E9A3-6948-A3FC-D776A869FB7E}"/>
              </a:ext>
            </a:extLst>
          </p:cNvPr>
          <p:cNvSpPr txBox="1"/>
          <p:nvPr/>
        </p:nvSpPr>
        <p:spPr>
          <a:xfrm>
            <a:off x="370113" y="4063365"/>
            <a:ext cx="2743201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900" b="1">
                <a:latin typeface="Yu Gothic" panose="020B0400000000000000" pitchFamily="34" charset="-128"/>
                <a:ea typeface="Yu Gothic" panose="020B0400000000000000" pitchFamily="34" charset="-128"/>
                <a:cs typeface="Arial" panose="020B0604020202020204" pitchFamily="34" charset="0"/>
              </a:rPr>
              <a:t>○○○○○○○○○○○○○○○○○○○○○○○○○○○○○○○○○○○○○○○○○○○○○○○○○○○○○○○○○○○○○○○○○○○○○○○○○○○○○○○○○○○○○○○○○○○○○○○○○○○○○○○○○○○○○○○○○○○○○○○○○○○○○○○○○○○○○○○○○○○○○○○○○○○○○○○○○○○○○○○○○○○○○○○○○○○○○○○○○○○○○○○○○○○○○○○○○○○○○○</a:t>
            </a:r>
          </a:p>
        </p:txBody>
      </p:sp>
      <p:sp>
        <p:nvSpPr>
          <p:cNvPr id="21" name="object 15">
            <a:extLst>
              <a:ext uri="{FF2B5EF4-FFF2-40B4-BE49-F238E27FC236}">
                <a16:creationId xmlns:a16="http://schemas.microsoft.com/office/drawing/2014/main" id="{41C2CAAB-ABCF-E543-B000-095B6483A793}"/>
              </a:ext>
            </a:extLst>
          </p:cNvPr>
          <p:cNvSpPr/>
          <p:nvPr/>
        </p:nvSpPr>
        <p:spPr>
          <a:xfrm>
            <a:off x="3886202" y="1012371"/>
            <a:ext cx="2710542" cy="1813847"/>
          </a:xfrm>
          <a:custGeom>
            <a:avLst/>
            <a:gdLst/>
            <a:ahLst/>
            <a:cxnLst/>
            <a:rect l="l" t="t" r="r" b="b"/>
            <a:pathLst>
              <a:path w="2901950" h="1760854">
                <a:moveTo>
                  <a:pt x="2901391" y="1760232"/>
                </a:moveTo>
                <a:lnTo>
                  <a:pt x="0" y="1760232"/>
                </a:lnTo>
                <a:lnTo>
                  <a:pt x="0" y="0"/>
                </a:lnTo>
                <a:lnTo>
                  <a:pt x="2901391" y="0"/>
                </a:lnTo>
                <a:lnTo>
                  <a:pt x="2901391" y="1760232"/>
                </a:lnTo>
                <a:close/>
              </a:path>
            </a:pathLst>
          </a:custGeom>
          <a:solidFill>
            <a:srgbClr val="1B75BC"/>
          </a:solid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209</TotalTime>
  <Words>541</Words>
  <Application>Microsoft Macintosh PowerPoint</Application>
  <PresentationFormat>ユーザー設定</PresentationFormat>
  <Paragraphs>21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5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7" baseType="lpstr">
      <vt:lpstr>Kozuka Gothic Pr6N</vt:lpstr>
      <vt:lpstr>游ゴシック</vt:lpstr>
      <vt:lpstr>游ゴシック</vt:lpstr>
      <vt:lpstr>Arial</vt:lpstr>
      <vt:lpstr>Calibri</vt:lpstr>
      <vt:lpstr>Office Theme</vt:lpstr>
      <vt:lpstr>●●●株式会社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~ai-71b7facd-c183-43c3-b89b-3fdfe5a74ebf_</dc:title>
  <cp:lastModifiedBy>春樹 富永</cp:lastModifiedBy>
  <cp:revision>13</cp:revision>
  <dcterms:created xsi:type="dcterms:W3CDTF">2020-03-16T04:46:13Z</dcterms:created>
  <dcterms:modified xsi:type="dcterms:W3CDTF">2020-03-16T08:33:57Z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2020-03-16T00:00:00Z</vt:filetime>
  </property>
  <property fmtid="{D5CDD505-2E9C-101B-9397-08002B2CF9AE}" pid="3" name="Creator">
    <vt:lpwstr>Adobe Illustrator 24.1 (Macintosh)</vt:lpwstr>
  </property>
  <property fmtid="{D5CDD505-2E9C-101B-9397-08002B2CF9AE}" pid="4" name="LastSaved">
    <vt:filetime>2020-03-16T00:00:00Z</vt:filetime>
  </property>
</Properties>
</file>