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276600" cy="1979613"/>
  <p:notesSz cx="3492500" cy="2197100"/>
  <p:defaultTextStyle>
    <a:defPPr>
      <a:defRPr lang="ja-JP"/>
    </a:defPPr>
    <a:lvl1pPr marL="0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1pPr>
    <a:lvl2pPr marL="422361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2pPr>
    <a:lvl3pPr marL="844723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3pPr>
    <a:lvl4pPr marL="1267084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4pPr>
    <a:lvl5pPr marL="1689445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5pPr>
    <a:lvl6pPr marL="2111807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6pPr>
    <a:lvl7pPr marL="2534168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7pPr>
    <a:lvl8pPr marL="2956530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8pPr>
    <a:lvl9pPr marL="3378891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5" userDrawn="1">
          <p15:clr>
            <a:srgbClr val="A4A3A4"/>
          </p15:clr>
        </p15:guide>
        <p15:guide id="2" pos="20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C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39"/>
    <p:restoredTop sz="94694"/>
  </p:normalViewPr>
  <p:slideViewPr>
    <p:cSldViewPr snapToGrid="0">
      <p:cViewPr varScale="1">
        <p:scale>
          <a:sx n="400" d="100"/>
          <a:sy n="400" d="100"/>
        </p:scale>
        <p:origin x="808" y="288"/>
      </p:cViewPr>
      <p:guideLst>
        <p:guide orient="horz" pos="2595"/>
        <p:guide pos="2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5745" y="613680"/>
            <a:ext cx="278511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91490" y="1108584"/>
            <a:ext cx="22936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63830" y="455311"/>
            <a:ext cx="142532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687449" y="455311"/>
            <a:ext cx="142532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3830" y="79185"/>
            <a:ext cx="29489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3830" y="455311"/>
            <a:ext cx="29489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14044" y="1841040"/>
            <a:ext cx="1048512" cy="255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63830" y="1841040"/>
            <a:ext cx="753618" cy="255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359152" y="1841040"/>
            <a:ext cx="753618" cy="255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11937">
        <a:defRPr>
          <a:latin typeface="+mn-lt"/>
          <a:ea typeface="+mn-ea"/>
          <a:cs typeface="+mn-cs"/>
        </a:defRPr>
      </a:lvl2pPr>
      <a:lvl3pPr marL="823874">
        <a:defRPr>
          <a:latin typeface="+mn-lt"/>
          <a:ea typeface="+mn-ea"/>
          <a:cs typeface="+mn-cs"/>
        </a:defRPr>
      </a:lvl3pPr>
      <a:lvl4pPr marL="1235812">
        <a:defRPr>
          <a:latin typeface="+mn-lt"/>
          <a:ea typeface="+mn-ea"/>
          <a:cs typeface="+mn-cs"/>
        </a:defRPr>
      </a:lvl4pPr>
      <a:lvl5pPr marL="1647749">
        <a:defRPr>
          <a:latin typeface="+mn-lt"/>
          <a:ea typeface="+mn-ea"/>
          <a:cs typeface="+mn-cs"/>
        </a:defRPr>
      </a:lvl5pPr>
      <a:lvl6pPr marL="2059686">
        <a:defRPr>
          <a:latin typeface="+mn-lt"/>
          <a:ea typeface="+mn-ea"/>
          <a:cs typeface="+mn-cs"/>
        </a:defRPr>
      </a:lvl6pPr>
      <a:lvl7pPr marL="2471623">
        <a:defRPr>
          <a:latin typeface="+mn-lt"/>
          <a:ea typeface="+mn-ea"/>
          <a:cs typeface="+mn-cs"/>
        </a:defRPr>
      </a:lvl7pPr>
      <a:lvl8pPr marL="2883560">
        <a:defRPr>
          <a:latin typeface="+mn-lt"/>
          <a:ea typeface="+mn-ea"/>
          <a:cs typeface="+mn-cs"/>
        </a:defRPr>
      </a:lvl8pPr>
      <a:lvl9pPr marL="329549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1937">
        <a:defRPr>
          <a:latin typeface="+mn-lt"/>
          <a:ea typeface="+mn-ea"/>
          <a:cs typeface="+mn-cs"/>
        </a:defRPr>
      </a:lvl2pPr>
      <a:lvl3pPr marL="823874">
        <a:defRPr>
          <a:latin typeface="+mn-lt"/>
          <a:ea typeface="+mn-ea"/>
          <a:cs typeface="+mn-cs"/>
        </a:defRPr>
      </a:lvl3pPr>
      <a:lvl4pPr marL="1235812">
        <a:defRPr>
          <a:latin typeface="+mn-lt"/>
          <a:ea typeface="+mn-ea"/>
          <a:cs typeface="+mn-cs"/>
        </a:defRPr>
      </a:lvl4pPr>
      <a:lvl5pPr marL="1647749">
        <a:defRPr>
          <a:latin typeface="+mn-lt"/>
          <a:ea typeface="+mn-ea"/>
          <a:cs typeface="+mn-cs"/>
        </a:defRPr>
      </a:lvl5pPr>
      <a:lvl6pPr marL="2059686">
        <a:defRPr>
          <a:latin typeface="+mn-lt"/>
          <a:ea typeface="+mn-ea"/>
          <a:cs typeface="+mn-cs"/>
        </a:defRPr>
      </a:lvl6pPr>
      <a:lvl7pPr marL="2471623">
        <a:defRPr>
          <a:latin typeface="+mn-lt"/>
          <a:ea typeface="+mn-ea"/>
          <a:cs typeface="+mn-cs"/>
        </a:defRPr>
      </a:lvl7pPr>
      <a:lvl8pPr marL="2883560">
        <a:defRPr>
          <a:latin typeface="+mn-lt"/>
          <a:ea typeface="+mn-ea"/>
          <a:cs typeface="+mn-cs"/>
        </a:defRPr>
      </a:lvl8pPr>
      <a:lvl9pPr marL="329549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87E86DD-AAB6-7E49-AFF8-C449EDAF0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3276599" cy="197961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47847" y="359148"/>
            <a:ext cx="969427" cy="164032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lang="en" sz="991" spc="-5" dirty="0">
                <a:solidFill>
                  <a:schemeClr val="bg1"/>
                </a:solidFill>
                <a:latin typeface="Times" pitchFamily="2" charset="0"/>
                <a:cs typeface="Arial Black"/>
              </a:rPr>
              <a:t>STAMP</a:t>
            </a:r>
            <a:r>
              <a:rPr lang="en" sz="991" spc="-72" dirty="0">
                <a:solidFill>
                  <a:schemeClr val="bg1"/>
                </a:solidFill>
                <a:latin typeface="Times" pitchFamily="2" charset="0"/>
                <a:cs typeface="Arial Black"/>
              </a:rPr>
              <a:t>   </a:t>
            </a:r>
            <a:r>
              <a:rPr lang="en" sz="991" dirty="0">
                <a:solidFill>
                  <a:schemeClr val="bg1"/>
                </a:solidFill>
                <a:latin typeface="Times" pitchFamily="2" charset="0"/>
                <a:cs typeface="Arial Black"/>
              </a:rPr>
              <a:t>CARD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51882" y="250526"/>
            <a:ext cx="613197" cy="122483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lang="en" sz="721" spc="-5" dirty="0">
                <a:solidFill>
                  <a:schemeClr val="bg1"/>
                </a:solidFill>
                <a:latin typeface="Times" pitchFamily="2" charset="0"/>
                <a:cs typeface="Arial Black"/>
              </a:rPr>
              <a:t>SHOP</a:t>
            </a:r>
            <a:r>
              <a:rPr lang="en" sz="721" spc="-63" dirty="0">
                <a:solidFill>
                  <a:schemeClr val="bg1"/>
                </a:solidFill>
                <a:latin typeface="Times" pitchFamily="2" charset="0"/>
                <a:cs typeface="Arial Black"/>
              </a:rPr>
              <a:t>    </a:t>
            </a:r>
            <a:r>
              <a:rPr lang="en" sz="721" dirty="0">
                <a:solidFill>
                  <a:schemeClr val="bg1"/>
                </a:solidFill>
                <a:latin typeface="Times" pitchFamily="2" charset="0"/>
                <a:cs typeface="Arial Black"/>
              </a:rPr>
              <a:t>NAME</a:t>
            </a: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3AD7BE64-29E9-F04A-9F96-5F7A796DC2AE}"/>
              </a:ext>
            </a:extLst>
          </p:cNvPr>
          <p:cNvSpPr txBox="1"/>
          <p:nvPr/>
        </p:nvSpPr>
        <p:spPr>
          <a:xfrm>
            <a:off x="1689888" y="1599773"/>
            <a:ext cx="291697" cy="94783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lang="ja-JP" altLang="en-US" sz="541" b="1">
                <a:solidFill>
                  <a:schemeClr val="bg1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GoPr6N-Medium"/>
              </a:rPr>
              <a:t>有効期限</a:t>
            </a:r>
            <a:endParaRPr sz="541" b="1" dirty="0">
              <a:solidFill>
                <a:schemeClr val="bg1"/>
              </a:solidFill>
              <a:latin typeface="Yu Mincho Demibold" panose="02020400000000000000" pitchFamily="18" charset="-128"/>
              <a:ea typeface="Yu Mincho Demibold" panose="02020400000000000000" pitchFamily="18" charset="-128"/>
              <a:cs typeface="KozGoPr6N-Medium"/>
            </a:endParaRP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544AB1FD-61CD-2045-B757-5DB8506FCFE3}"/>
              </a:ext>
            </a:extLst>
          </p:cNvPr>
          <p:cNvSpPr txBox="1"/>
          <p:nvPr/>
        </p:nvSpPr>
        <p:spPr>
          <a:xfrm>
            <a:off x="2213836" y="1602633"/>
            <a:ext cx="41193" cy="94783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lang="en-US" altLang="ja-JP" sz="541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Medium"/>
              </a:rPr>
              <a:t>/</a:t>
            </a:r>
            <a:endParaRPr sz="541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  <a:cs typeface="KozGoPr6N-Medium"/>
            </a:endParaRPr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63B0C411-737F-4A4B-BFDB-7C4D7A5ADC83}"/>
              </a:ext>
            </a:extLst>
          </p:cNvPr>
          <p:cNvSpPr txBox="1"/>
          <p:nvPr/>
        </p:nvSpPr>
        <p:spPr>
          <a:xfrm>
            <a:off x="2568018" y="1602633"/>
            <a:ext cx="41193" cy="94783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lang="en-US" altLang="ja-JP" sz="541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Medium"/>
              </a:rPr>
              <a:t>/</a:t>
            </a:r>
            <a:endParaRPr sz="541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  <a:cs typeface="KozGoPr6N-Medium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FFEE8A2-5846-0641-9AF5-50012BA5F80B}"/>
              </a:ext>
            </a:extLst>
          </p:cNvPr>
          <p:cNvSpPr txBox="1"/>
          <p:nvPr/>
        </p:nvSpPr>
        <p:spPr>
          <a:xfrm>
            <a:off x="1363538" y="231083"/>
            <a:ext cx="1553431" cy="30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51">
                <a:solidFill>
                  <a:schemeClr val="bg1"/>
                </a:solidFill>
              </a:rPr>
              <a:t>こちらにテキストが入ります。こちらにテキストが入ります。</a:t>
            </a:r>
            <a:endParaRPr lang="en-US" altLang="ja-JP" sz="451" dirty="0">
              <a:solidFill>
                <a:schemeClr val="bg1"/>
              </a:solidFill>
            </a:endParaRPr>
          </a:p>
          <a:p>
            <a:r>
              <a:rPr lang="ja-JP" altLang="en-US" sz="451">
                <a:solidFill>
                  <a:schemeClr val="bg1"/>
                </a:solidFill>
              </a:rPr>
              <a:t>こちらにテキストが入ります。こちらにテキストが入ります。</a:t>
            </a:r>
          </a:p>
          <a:p>
            <a:r>
              <a:rPr lang="ja-JP" altLang="en-US" sz="451">
                <a:solidFill>
                  <a:schemeClr val="bg1"/>
                </a:solidFill>
              </a:rPr>
              <a:t>こちらにテキストが入ります。こちらにテキストが入ります。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1805F5C1-4968-D640-A409-8C8DE1C1F6B4}"/>
              </a:ext>
            </a:extLst>
          </p:cNvPr>
          <p:cNvSpPr/>
          <p:nvPr/>
        </p:nvSpPr>
        <p:spPr>
          <a:xfrm>
            <a:off x="351307" y="1565381"/>
            <a:ext cx="1153439" cy="153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98" dirty="0"/>
              <a:t>v</a:t>
            </a:r>
            <a:endParaRPr lang="ja-JP" altLang="en-US" sz="1498"/>
          </a:p>
        </p:txBody>
      </p:sp>
      <p:sp>
        <p:nvSpPr>
          <p:cNvPr id="3" name="object 3"/>
          <p:cNvSpPr txBox="1"/>
          <p:nvPr/>
        </p:nvSpPr>
        <p:spPr>
          <a:xfrm>
            <a:off x="376137" y="1589027"/>
            <a:ext cx="160200" cy="94783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sz="541" b="1" dirty="0">
                <a:solidFill>
                  <a:srgbClr val="FF9CA0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GoPr6N-Medium"/>
              </a:rPr>
              <a:t>名前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AE8245CA-C2F4-364A-B2AD-6A8F075E2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920" y="544365"/>
            <a:ext cx="2540312" cy="9726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46</Words>
  <Application>Microsoft Macintosh PowerPoint</Application>
  <PresentationFormat>ユーザー設定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Times</vt:lpstr>
      <vt:lpstr>Yu Gothic</vt:lpstr>
      <vt:lpstr>Yu Mincho Demibold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ベース</dc:title>
  <cp:lastModifiedBy>春樹 富永</cp:lastModifiedBy>
  <cp:revision>16</cp:revision>
  <dcterms:created xsi:type="dcterms:W3CDTF">2020-03-12T08:28:30Z</dcterms:created>
  <dcterms:modified xsi:type="dcterms:W3CDTF">2025-01-14T08:29:33Z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2020-03-12T00:00:00Z</vt:filetime>
  </property>
  <property fmtid="{D5CDD505-2E9C-101B-9397-08002B2CF9AE}" pid="3" name="Creator">
    <vt:lpwstr>Adobe Illustrator 24.1 (Macintosh)</vt:lpwstr>
  </property>
  <property fmtid="{D5CDD505-2E9C-101B-9397-08002B2CF9AE}" pid="4" name="LastSaved">
    <vt:filetime>2020-03-12T00:00:00Z</vt:filetime>
  </property>
</Properties>
</file>