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B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530"/>
    <p:restoredTop sz="94694"/>
  </p:normalViewPr>
  <p:slideViewPr>
    <p:cSldViewPr snapToGrid="0">
      <p:cViewPr varScale="1">
        <p:scale>
          <a:sx n="400" d="100"/>
          <a:sy n="400" d="100"/>
        </p:scale>
        <p:origin x="368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7879812-9509-054C-9569-420482911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7847" y="359148"/>
            <a:ext cx="969427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chemeClr val="bg1"/>
                </a:solidFill>
                <a:latin typeface="Times" pitchFamily="2" charset="0"/>
                <a:cs typeface="Arial Black"/>
              </a:rPr>
              <a:t>CARD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51882" y="250526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chemeClr val="bg1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chemeClr val="bg1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chemeClr val="bg1"/>
                </a:solidFill>
                <a:latin typeface="Times" pitchFamily="2" charset="0"/>
                <a:cs typeface="Arial Black"/>
              </a:rPr>
              <a:t>NAME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chemeClr val="bg1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有効期限</a:t>
            </a:r>
            <a:endParaRPr sz="541" b="1" dirty="0">
              <a:solidFill>
                <a:schemeClr val="bg1"/>
              </a:solidFill>
              <a:latin typeface="Yu Mincho Demibold" panose="02020400000000000000" pitchFamily="18" charset="-128"/>
              <a:ea typeface="Yu Mincho Demibold" panose="02020400000000000000" pitchFamily="18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solidFill>
                  <a:schemeClr val="bg1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solidFill>
                <a:schemeClr val="bg1"/>
              </a:solidFill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1363538" y="231083"/>
            <a:ext cx="1553431" cy="300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8F4AE61-680E-AC44-A750-3E6707CF1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74" y="559882"/>
            <a:ext cx="2540312" cy="938313"/>
          </a:xfrm>
          <a:prstGeom prst="rect">
            <a:avLst/>
          </a:prstGeom>
        </p:spPr>
      </p:pic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805F5C1-4968-D640-A409-8C8DE1C1F6B4}"/>
              </a:ext>
            </a:extLst>
          </p:cNvPr>
          <p:cNvSpPr/>
          <p:nvPr/>
        </p:nvSpPr>
        <p:spPr>
          <a:xfrm>
            <a:off x="351307" y="1565381"/>
            <a:ext cx="1153439" cy="153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98" dirty="0"/>
              <a:t>v</a:t>
            </a:r>
            <a:endParaRPr lang="ja-JP" altLang="en-US" sz="1498"/>
          </a:p>
        </p:txBody>
      </p:sp>
      <p:sp>
        <p:nvSpPr>
          <p:cNvPr id="3" name="object 3"/>
          <p:cNvSpPr txBox="1"/>
          <p:nvPr/>
        </p:nvSpPr>
        <p:spPr>
          <a:xfrm>
            <a:off x="376137" y="158902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D4B487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GoPr6N-Medium"/>
              </a:rPr>
              <a:t>名前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46</Words>
  <Application>Microsoft Macintosh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Yu Gothic</vt:lpstr>
      <vt:lpstr>Yu Mincho Demibold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14</cp:revision>
  <dcterms:created xsi:type="dcterms:W3CDTF">2020-03-12T08:28:30Z</dcterms:created>
  <dcterms:modified xsi:type="dcterms:W3CDTF">2025-01-14T08:31:03Z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