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0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34"/>
    <p:restoredTop sz="94694"/>
  </p:normalViewPr>
  <p:slideViewPr>
    <p:cSldViewPr snapToGrid="0">
      <p:cViewPr varScale="1">
        <p:scale>
          <a:sx n="400" d="100"/>
          <a:sy n="400" d="100"/>
        </p:scale>
        <p:origin x="824" y="288"/>
      </p:cViewPr>
      <p:guideLst>
        <p:guide orient="horz" pos="2595"/>
        <p:guide pos="20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25134" y="1624337"/>
            <a:ext cx="160200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541" b="1" dirty="0">
                <a:solidFill>
                  <a:srgbClr val="231F2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名前</a:t>
            </a:r>
            <a:endParaRPr sz="541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23219" y="174999"/>
            <a:ext cx="899480" cy="16403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" sz="991" spc="-5" dirty="0">
                <a:solidFill>
                  <a:srgbClr val="231F20"/>
                </a:solidFill>
                <a:latin typeface="Times" pitchFamily="2" charset="0"/>
                <a:cs typeface="Arial Black"/>
              </a:rPr>
              <a:t>STAMP</a:t>
            </a:r>
            <a:r>
              <a:rPr lang="en" sz="991" spc="-72" dirty="0">
                <a:solidFill>
                  <a:srgbClr val="231F20"/>
                </a:solidFill>
                <a:latin typeface="Times" pitchFamily="2" charset="0"/>
                <a:cs typeface="Arial Black"/>
              </a:rPr>
              <a:t>   </a:t>
            </a:r>
            <a:r>
              <a:rPr lang="en" sz="991" dirty="0">
                <a:solidFill>
                  <a:srgbClr val="231F20"/>
                </a:solidFill>
                <a:latin typeface="Times" pitchFamily="2" charset="0"/>
                <a:cs typeface="Arial Black"/>
              </a:rPr>
              <a:t>CARD</a:t>
            </a:r>
            <a:endParaRPr lang="en" sz="991" dirty="0">
              <a:latin typeface="Times" pitchFamily="2" charset="0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4622" y="207370"/>
            <a:ext cx="613197" cy="1224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" sz="721" spc="-5" dirty="0">
                <a:solidFill>
                  <a:srgbClr val="231F20"/>
                </a:solidFill>
                <a:latin typeface="Times" pitchFamily="2" charset="0"/>
                <a:cs typeface="Arial Black"/>
              </a:rPr>
              <a:t>SHOP</a:t>
            </a:r>
            <a:r>
              <a:rPr lang="en" sz="721" spc="-63" dirty="0">
                <a:solidFill>
                  <a:srgbClr val="231F20"/>
                </a:solidFill>
                <a:latin typeface="Times" pitchFamily="2" charset="0"/>
                <a:cs typeface="Arial Black"/>
              </a:rPr>
              <a:t>    </a:t>
            </a:r>
            <a:r>
              <a:rPr lang="en" sz="721" dirty="0">
                <a:solidFill>
                  <a:srgbClr val="231F20"/>
                </a:solidFill>
                <a:latin typeface="Times" pitchFamily="2" charset="0"/>
                <a:cs typeface="Arial Black"/>
              </a:rPr>
              <a:t>NAME</a:t>
            </a:r>
            <a:endParaRPr lang="en" sz="721" dirty="0">
              <a:latin typeface="Times" pitchFamily="2" charset="0"/>
              <a:cs typeface="Arial Black"/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3AD7BE64-29E9-F04A-9F96-5F7A796DC2AE}"/>
              </a:ext>
            </a:extLst>
          </p:cNvPr>
          <p:cNvSpPr txBox="1"/>
          <p:nvPr/>
        </p:nvSpPr>
        <p:spPr>
          <a:xfrm>
            <a:off x="1689888" y="1599773"/>
            <a:ext cx="291697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ja-JP" altLang="en-US" sz="541" b="1">
                <a:solidFill>
                  <a:srgbClr val="231F2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有効期限</a:t>
            </a:r>
            <a:endParaRPr sz="541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544AB1FD-61CD-2045-B757-5DB8506FCFE3}"/>
              </a:ext>
            </a:extLst>
          </p:cNvPr>
          <p:cNvSpPr txBox="1"/>
          <p:nvPr/>
        </p:nvSpPr>
        <p:spPr>
          <a:xfrm>
            <a:off x="2213836" y="1602633"/>
            <a:ext cx="41193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-US" altLang="ja-JP" sz="541" b="1" dirty="0"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/</a:t>
            </a:r>
            <a:endParaRPr sz="541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63B0C411-737F-4A4B-BFDB-7C4D7A5ADC83}"/>
              </a:ext>
            </a:extLst>
          </p:cNvPr>
          <p:cNvSpPr txBox="1"/>
          <p:nvPr/>
        </p:nvSpPr>
        <p:spPr>
          <a:xfrm>
            <a:off x="2568018" y="1602633"/>
            <a:ext cx="41193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-US" altLang="ja-JP" sz="541" b="1" dirty="0">
                <a:latin typeface="Yu Gothic" panose="020B0400000000000000" pitchFamily="34" charset="-128"/>
                <a:ea typeface="Yu Gothic" panose="020B0400000000000000" pitchFamily="34" charset="-128"/>
                <a:cs typeface="KozGoPr6N-Medium"/>
              </a:rPr>
              <a:t>/</a:t>
            </a:r>
            <a:endParaRPr sz="541" b="1" dirty="0">
              <a:latin typeface="Yu Gothic" panose="020B0400000000000000" pitchFamily="34" charset="-128"/>
              <a:ea typeface="Yu Gothic" panose="020B0400000000000000" pitchFamily="34" charset="-128"/>
              <a:cs typeface="KozGoPr6N-Medium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F6AAA1A-5619-3444-A936-5E7B4C92A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731" y="1702188"/>
            <a:ext cx="1224385" cy="34329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93E155A-16C6-A14E-A60E-BF7EA7830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624" y="1697864"/>
            <a:ext cx="1224385" cy="34329"/>
          </a:xfrm>
          <a:prstGeom prst="rect">
            <a:avLst/>
          </a:prstGeom>
        </p:spPr>
      </p:pic>
      <p:sp>
        <p:nvSpPr>
          <p:cNvPr id="13" name="角丸四角形 12">
            <a:extLst>
              <a:ext uri="{FF2B5EF4-FFF2-40B4-BE49-F238E27FC236}">
                <a16:creationId xmlns:a16="http://schemas.microsoft.com/office/drawing/2014/main" id="{B9C95E16-BA10-DB47-86CA-C49BE34E2B1A}"/>
              </a:ext>
            </a:extLst>
          </p:cNvPr>
          <p:cNvSpPr/>
          <p:nvPr/>
        </p:nvSpPr>
        <p:spPr>
          <a:xfrm>
            <a:off x="199439" y="546906"/>
            <a:ext cx="945722" cy="850535"/>
          </a:xfrm>
          <a:prstGeom prst="roundRect">
            <a:avLst>
              <a:gd name="adj" fmla="val 808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498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FFEE8A2-5846-0641-9AF5-50012BA5F80B}"/>
              </a:ext>
            </a:extLst>
          </p:cNvPr>
          <p:cNvSpPr txBox="1"/>
          <p:nvPr/>
        </p:nvSpPr>
        <p:spPr>
          <a:xfrm>
            <a:off x="234871" y="717872"/>
            <a:ext cx="874857" cy="508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51">
                <a:solidFill>
                  <a:schemeClr val="bg1"/>
                </a:solidFill>
              </a:rPr>
              <a:t>こちらにテキストが入ります。こちらにテキストが入ります。</a:t>
            </a:r>
            <a:endParaRPr lang="en-US" altLang="ja-JP" sz="451" dirty="0">
              <a:solidFill>
                <a:schemeClr val="bg1"/>
              </a:solidFill>
            </a:endParaRPr>
          </a:p>
          <a:p>
            <a:r>
              <a:rPr lang="ja-JP" altLang="en-US" sz="451">
                <a:solidFill>
                  <a:schemeClr val="bg1"/>
                </a:solidFill>
              </a:rPr>
              <a:t>こちらにテキストが入ります。こちらにテキストが入ります。</a:t>
            </a:r>
          </a:p>
          <a:p>
            <a:r>
              <a:rPr lang="ja-JP" altLang="en-US" sz="451">
                <a:solidFill>
                  <a:schemeClr val="bg1"/>
                </a:solidFill>
              </a:rPr>
              <a:t>こちらにテキストが入ります。こちらにテキストが入ります。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F14F9CF7-9DFC-26F0-5F73-CD1202EA1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184" y="452531"/>
            <a:ext cx="1782514" cy="97127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</TotalTime>
  <Words>45</Words>
  <Application>Microsoft Macintosh PowerPoint</Application>
  <PresentationFormat>ユーザー設定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Times</vt:lpstr>
      <vt:lpstr>Yu Gothic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ベース</dc:title>
  <cp:lastModifiedBy>春樹 富永</cp:lastModifiedBy>
  <cp:revision>14</cp:revision>
  <dcterms:created xsi:type="dcterms:W3CDTF">2020-03-12T08:28:30Z</dcterms:created>
  <dcterms:modified xsi:type="dcterms:W3CDTF">2025-01-14T08:19:06Z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2020-03-12T00:00:00Z</vt:filetime>
  </property>
  <property fmtid="{D5CDD505-2E9C-101B-9397-08002B2CF9AE}" pid="3" name="Creator">
    <vt:lpwstr>Adobe Illustrator 24.1 (Macintosh)</vt:lpwstr>
  </property>
  <property fmtid="{D5CDD505-2E9C-101B-9397-08002B2CF9AE}" pid="4" name="LastSaved">
    <vt:filetime>2020-03-12T00:00:00Z</vt:filetime>
  </property>
</Properties>
</file>