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0"/>
    <p:restoredTop sz="94684"/>
  </p:normalViewPr>
  <p:slideViewPr>
    <p:cSldViewPr snapToGrid="0">
      <p:cViewPr varScale="1">
        <p:scale>
          <a:sx n="334" d="100"/>
          <a:sy n="334" d="100"/>
        </p:scale>
        <p:origin x="168" y="72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5134" y="1624337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名前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539" y="315993"/>
            <a:ext cx="969427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991" spc="-5" dirty="0">
                <a:solidFill>
                  <a:srgbClr val="231F20"/>
                </a:solidFill>
                <a:latin typeface="Times" pitchFamily="2" charset="0"/>
                <a:cs typeface="Arial Black"/>
              </a:rPr>
              <a:t>STAMP</a:t>
            </a:r>
            <a:r>
              <a:rPr lang="en" sz="991" spc="-72" dirty="0">
                <a:solidFill>
                  <a:srgbClr val="231F20"/>
                </a:solidFill>
                <a:latin typeface="Times" pitchFamily="2" charset="0"/>
                <a:cs typeface="Arial Black"/>
              </a:rPr>
              <a:t>   </a:t>
            </a:r>
            <a:r>
              <a:rPr lang="en" sz="991" dirty="0">
                <a:solidFill>
                  <a:srgbClr val="231F20"/>
                </a:solidFill>
                <a:latin typeface="Times" pitchFamily="2" charset="0"/>
                <a:cs typeface="Arial Black"/>
              </a:rPr>
              <a:t>CARD</a:t>
            </a:r>
            <a:endParaRPr lang="en" sz="991" dirty="0">
              <a:latin typeface="Times" pitchFamily="2" charset="0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574" y="207370"/>
            <a:ext cx="613197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721" spc="-5" dirty="0">
                <a:solidFill>
                  <a:srgbClr val="231F20"/>
                </a:solidFill>
                <a:latin typeface="Times" pitchFamily="2" charset="0"/>
                <a:cs typeface="Arial Black"/>
              </a:rPr>
              <a:t>SHOP</a:t>
            </a:r>
            <a:r>
              <a:rPr lang="en" sz="721" spc="-63" dirty="0">
                <a:solidFill>
                  <a:srgbClr val="231F20"/>
                </a:solidFill>
                <a:latin typeface="Times" pitchFamily="2" charset="0"/>
                <a:cs typeface="Arial Black"/>
              </a:rPr>
              <a:t>    </a:t>
            </a:r>
            <a:r>
              <a:rPr lang="en" sz="721" dirty="0">
                <a:solidFill>
                  <a:srgbClr val="231F20"/>
                </a:solidFill>
                <a:latin typeface="Times" pitchFamily="2" charset="0"/>
                <a:cs typeface="Arial Black"/>
              </a:rPr>
              <a:t>NAME</a:t>
            </a:r>
            <a:endParaRPr lang="en" sz="721" dirty="0">
              <a:latin typeface="Times" pitchFamily="2" charset="0"/>
              <a:cs typeface="Arial Black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59977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有効期限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6AAA1A-5619-3444-A936-5E7B4C92A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1" y="1702188"/>
            <a:ext cx="1224385" cy="3432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93E155A-16C6-A14E-A60E-BF7EA7830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624" y="1697864"/>
            <a:ext cx="1224385" cy="34329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B9C95E16-BA10-DB47-86CA-C49BE34E2B1A}"/>
              </a:ext>
            </a:extLst>
          </p:cNvPr>
          <p:cNvSpPr/>
          <p:nvPr/>
        </p:nvSpPr>
        <p:spPr>
          <a:xfrm>
            <a:off x="1256713" y="191820"/>
            <a:ext cx="1698082" cy="31131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98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FEE8A2-5846-0641-9AF5-50012BA5F80B}"/>
              </a:ext>
            </a:extLst>
          </p:cNvPr>
          <p:cNvSpPr txBox="1"/>
          <p:nvPr/>
        </p:nvSpPr>
        <p:spPr>
          <a:xfrm>
            <a:off x="1316460" y="207544"/>
            <a:ext cx="1553431" cy="30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  <a:endParaRPr lang="en-US" altLang="ja-JP" sz="451" dirty="0">
              <a:solidFill>
                <a:schemeClr val="bg1"/>
              </a:solidFill>
            </a:endParaRP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891C19C-625A-2F4D-9ADB-49F44EDD4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71" y="563549"/>
            <a:ext cx="2688802" cy="965115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D360DFF1-558E-EB4D-AD4A-22693C7E4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98" y="743318"/>
            <a:ext cx="2363080" cy="655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45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Times</vt:lpstr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11</cp:revision>
  <dcterms:created xsi:type="dcterms:W3CDTF">2020-03-12T08:28:30Z</dcterms:created>
  <dcterms:modified xsi:type="dcterms:W3CDTF">2025-01-14T08:19:59Z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