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42"/>
    <p:restoredTop sz="94694"/>
  </p:normalViewPr>
  <p:slideViewPr>
    <p:cSldViewPr snapToGrid="0">
      <p:cViewPr varScale="1">
        <p:scale>
          <a:sx n="400" d="100"/>
          <a:sy n="400" d="100"/>
        </p:scale>
        <p:origin x="744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7503" y="1470406"/>
            <a:ext cx="1408033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・○○○○○○○○○○○○○○○○○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・○○○○○○○○○○○○○○○○○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・○○○○○○○○○○○○○○○○○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9888" y="1507988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名前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997" y="200032"/>
            <a:ext cx="827318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91" b="1" spc="-5" dirty="0">
                <a:solidFill>
                  <a:srgbClr val="231F20"/>
                </a:solidFill>
                <a:latin typeface="Arial Black"/>
                <a:cs typeface="Arial Black"/>
              </a:rPr>
              <a:t>Stamp</a:t>
            </a:r>
            <a:r>
              <a:rPr sz="991" b="1" spc="-72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991" b="1" dirty="0">
                <a:solidFill>
                  <a:srgbClr val="231F20"/>
                </a:solidFill>
                <a:latin typeface="Arial Black"/>
                <a:cs typeface="Arial Black"/>
              </a:rPr>
              <a:t>Card</a:t>
            </a:r>
            <a:endParaRPr sz="991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22313" y="232917"/>
            <a:ext cx="638511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721" b="1" spc="-5" dirty="0">
                <a:solidFill>
                  <a:srgbClr val="231F20"/>
                </a:solidFill>
                <a:latin typeface="Arial Black"/>
                <a:cs typeface="Arial Black"/>
              </a:rPr>
              <a:t>SHOP</a:t>
            </a:r>
            <a:r>
              <a:rPr sz="721" b="1" spc="-63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721" b="1" dirty="0">
                <a:solidFill>
                  <a:srgbClr val="231F20"/>
                </a:solidFill>
                <a:latin typeface="Arial Black"/>
                <a:cs typeface="Arial Black"/>
              </a:rPr>
              <a:t>NAME</a:t>
            </a:r>
            <a:endParaRPr sz="721" dirty="0">
              <a:latin typeface="Arial Black"/>
              <a:cs typeface="Arial Black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64694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有効期限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4980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4980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9149488-FB79-A949-B54C-A38EF2C7A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11" y="384930"/>
            <a:ext cx="2650032" cy="107328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51D2D45-911B-4B49-AD44-C45986E6A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062" y="1585363"/>
            <a:ext cx="1224385" cy="3432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471532FF-18F6-AD44-B3BA-08075A838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8062" y="1745034"/>
            <a:ext cx="1224385" cy="34329"/>
          </a:xfrm>
          <a:prstGeom prst="rect">
            <a:avLst/>
          </a:prstGeom>
        </p:spPr>
      </p:pic>
      <p:pic>
        <p:nvPicPr>
          <p:cNvPr id="19" name="グラフィックス 18" descr="スター">
            <a:extLst>
              <a:ext uri="{FF2B5EF4-FFF2-40B4-BE49-F238E27FC236}">
                <a16:creationId xmlns:a16="http://schemas.microsoft.com/office/drawing/2014/main" id="{C4BEF29D-9FCF-3346-AAB5-405E90331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0931" y="154918"/>
            <a:ext cx="218734" cy="2187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</vt:lpstr>
      <vt:lpstr>Arial Black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4</cp:revision>
  <dcterms:created xsi:type="dcterms:W3CDTF">2020-03-12T08:28:30Z</dcterms:created>
  <dcterms:modified xsi:type="dcterms:W3CDTF">2025-01-14T07:58:09Z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