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00" d="100"/>
          <a:sy n="400" d="100"/>
        </p:scale>
        <p:origin x="1256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528B82B-CC1A-724D-A1C8-A7059D14F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600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F0F276E7-7664-7D48-AD9D-6BF2BBC21973}"/>
              </a:ext>
            </a:extLst>
          </p:cNvPr>
          <p:cNvSpPr txBox="1"/>
          <p:nvPr/>
        </p:nvSpPr>
        <p:spPr>
          <a:xfrm>
            <a:off x="343440" y="168577"/>
            <a:ext cx="480600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 dirty="0">
              <a:latin typeface="Kozuka Gothic Pr6N"/>
              <a:cs typeface="Kozuka Gothic Pr6N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9DE5FEC-1A9D-9348-B4B9-98A892D5721C}"/>
              </a:ext>
            </a:extLst>
          </p:cNvPr>
          <p:cNvSpPr txBox="1"/>
          <p:nvPr/>
        </p:nvSpPr>
        <p:spPr>
          <a:xfrm>
            <a:off x="323132" y="1520166"/>
            <a:ext cx="1361245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7FE26095-EC67-4F4A-9076-EEBA6E798FD6}"/>
              </a:ext>
            </a:extLst>
          </p:cNvPr>
          <p:cNvSpPr txBox="1"/>
          <p:nvPr/>
        </p:nvSpPr>
        <p:spPr>
          <a:xfrm>
            <a:off x="2370171" y="1686660"/>
            <a:ext cx="48632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912541E3-4F74-4542-9958-B26702EFBE60}"/>
              </a:ext>
            </a:extLst>
          </p:cNvPr>
          <p:cNvSpPr txBox="1"/>
          <p:nvPr/>
        </p:nvSpPr>
        <p:spPr>
          <a:xfrm>
            <a:off x="1686744" y="1539764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名</a:t>
            </a: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 </a:t>
            </a: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前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AF100AE-2D87-144F-8921-32673489461D}"/>
              </a:ext>
            </a:extLst>
          </p:cNvPr>
          <p:cNvSpPr txBox="1"/>
          <p:nvPr/>
        </p:nvSpPr>
        <p:spPr>
          <a:xfrm>
            <a:off x="2054146" y="168583"/>
            <a:ext cx="823885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F44412FA-603B-444A-8EC8-2F10E3220A0A}"/>
              </a:ext>
            </a:extLst>
          </p:cNvPr>
          <p:cNvSpPr txBox="1"/>
          <p:nvPr/>
        </p:nvSpPr>
        <p:spPr>
          <a:xfrm>
            <a:off x="1686744" y="1656986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212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454DD891-F008-BE4D-BDA2-6559278559A7}"/>
              </a:ext>
            </a:extLst>
          </p:cNvPr>
          <p:cNvSpPr txBox="1"/>
          <p:nvPr/>
        </p:nvSpPr>
        <p:spPr>
          <a:xfrm>
            <a:off x="1911879" y="1539764"/>
            <a:ext cx="1071218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lang="ja-JP" altLang="en-US" sz="541">
                <a:solidFill>
                  <a:srgbClr val="FFFFFF"/>
                </a:solidFill>
                <a:latin typeface="KozGoPr6N-Medium"/>
                <a:cs typeface="KozGoPr6N-Medium"/>
              </a:rPr>
              <a:t>（　　　　　　　　　　　　　　　　　　　　　）　</a:t>
            </a:r>
            <a:endParaRPr sz="541" dirty="0">
              <a:latin typeface="KozGoPr6N-Medium"/>
              <a:cs typeface="KozGoPr6N-Medium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3E3CF5B-2297-874E-9EB8-EAE2E75B1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2" y="377906"/>
            <a:ext cx="2591149" cy="1131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16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3</cp:revision>
  <dcterms:created xsi:type="dcterms:W3CDTF">2020-03-24T09:08:10Z</dcterms:created>
  <dcterms:modified xsi:type="dcterms:W3CDTF">2025-01-14T07:54:54Z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