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95632E9-D434-024E-AB11-60A080D76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E52A5F07-69FC-F244-9161-04C51A60F8AF}"/>
              </a:ext>
            </a:extLst>
          </p:cNvPr>
          <p:cNvSpPr txBox="1"/>
          <p:nvPr/>
        </p:nvSpPr>
        <p:spPr>
          <a:xfrm>
            <a:off x="346585" y="181155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3E877646-AE21-4E43-8F18-A1D206F9F41D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1DEE3C47-5177-EC41-AE6F-CC39EF9D56FA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C8EA7859-A1BC-554C-ADC8-7B5D6F22A2D9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8E0951F8-E4E6-B941-A3E3-A35EB37EFA7B}"/>
              </a:ext>
            </a:extLst>
          </p:cNvPr>
          <p:cNvSpPr txBox="1"/>
          <p:nvPr/>
        </p:nvSpPr>
        <p:spPr>
          <a:xfrm>
            <a:off x="2090101" y="177515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F4C8CF46-022B-6542-B84C-2D7576B1884B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962098F-3550-D940-AC18-743A5D002C53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B9E3461-1B9F-2948-B695-42406E052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03" y="365917"/>
            <a:ext cx="2588312" cy="1130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3</cp:revision>
  <dcterms:created xsi:type="dcterms:W3CDTF">2020-03-24T09:08:10Z</dcterms:created>
  <dcterms:modified xsi:type="dcterms:W3CDTF">2025-01-14T07:55:19Z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