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7DB330-EC9D-3F45-B575-597C30F6B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1897486B-9FDB-6F40-AAAE-C79CA8B79823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F3BA64C2-AD71-2C43-92BB-6187E2B9B3A9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18875CBD-8152-A441-AB62-23D7AF1B12CB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ABFF0C9-5967-DF4B-9F92-F12E0651693D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3F19A74D-2455-8A49-B612-CB3689160A68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BA56780-4583-5740-B1C1-F8BA6FE99DEE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851E1014-9267-1F49-84B0-33F1DBD50C31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73D4246-5E0E-C841-9B2B-D852073C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22" y="430809"/>
            <a:ext cx="2664385" cy="10157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