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76600" cy="1979613"/>
  <p:notesSz cx="3492500" cy="2197100"/>
  <p:defaultTextStyle>
    <a:defPPr>
      <a:defRPr lang="ja-JP"/>
    </a:defPPr>
    <a:lvl1pPr marL="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1pPr>
    <a:lvl2pPr marL="42236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2pPr>
    <a:lvl3pPr marL="844723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3pPr>
    <a:lvl4pPr marL="1267084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4pPr>
    <a:lvl5pPr marL="1689445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5pPr>
    <a:lvl6pPr marL="2111807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6pPr>
    <a:lvl7pPr marL="2534168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7pPr>
    <a:lvl8pPr marL="295653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8pPr>
    <a:lvl9pPr marL="337889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5" userDrawn="1">
          <p15:clr>
            <a:srgbClr val="A4A3A4"/>
          </p15:clr>
        </p15:guide>
        <p15:guide id="2" pos="20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400" d="100"/>
          <a:sy n="400" d="100"/>
        </p:scale>
        <p:origin x="1256" y="288"/>
      </p:cViewPr>
      <p:guideLst>
        <p:guide orient="horz" pos="2595"/>
        <p:guide pos="202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5745" y="613680"/>
            <a:ext cx="2785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91490" y="1108584"/>
            <a:ext cx="2293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3830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687449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830" y="79185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830" y="455311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14044" y="1841040"/>
            <a:ext cx="1048512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3830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59152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D3DB2CA-726B-884C-B53E-D259C8A3C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3276599" cy="1979613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20C6FAEF-8800-E748-BC8F-422F07211CD0}"/>
              </a:ext>
            </a:extLst>
          </p:cNvPr>
          <p:cNvSpPr txBox="1"/>
          <p:nvPr/>
        </p:nvSpPr>
        <p:spPr>
          <a:xfrm>
            <a:off x="340296" y="228324"/>
            <a:ext cx="480600" cy="15018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901" b="1" dirty="0">
                <a:solidFill>
                  <a:srgbClr val="FFFFFF"/>
                </a:solidFill>
                <a:latin typeface="Kozuka Gothic Pr6N"/>
                <a:cs typeface="Kozuka Gothic Pr6N"/>
              </a:rPr>
              <a:t>店舗ロゴ</a:t>
            </a:r>
            <a:endParaRPr sz="901">
              <a:latin typeface="Kozuka Gothic Pr6N"/>
              <a:cs typeface="Kozuka Gothic Pr6N"/>
            </a:endParaRP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034D0BD3-5DF7-A546-A632-5AAC9FBF7439}"/>
              </a:ext>
            </a:extLst>
          </p:cNvPr>
          <p:cNvSpPr txBox="1"/>
          <p:nvPr/>
        </p:nvSpPr>
        <p:spPr>
          <a:xfrm>
            <a:off x="2051002" y="228330"/>
            <a:ext cx="823885" cy="15018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901" b="1" dirty="0">
                <a:solidFill>
                  <a:srgbClr val="FFFFFF"/>
                </a:solidFill>
                <a:latin typeface="Kozuka Gothic Pr6N"/>
                <a:cs typeface="Kozuka Gothic Pr6N"/>
              </a:rPr>
              <a:t>スタンプカード</a:t>
            </a:r>
            <a:endParaRPr sz="901">
              <a:latin typeface="Kozuka Gothic Pr6N"/>
              <a:cs typeface="Kozuka Gothic Pr6N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9576AF77-868C-5D44-9D82-4FECD601383E}"/>
              </a:ext>
            </a:extLst>
          </p:cNvPr>
          <p:cNvSpPr txBox="1"/>
          <p:nvPr/>
        </p:nvSpPr>
        <p:spPr>
          <a:xfrm>
            <a:off x="323132" y="1520166"/>
            <a:ext cx="1361245" cy="296130"/>
          </a:xfrm>
          <a:prstGeom prst="rect">
            <a:avLst/>
          </a:prstGeom>
        </p:spPr>
        <p:txBody>
          <a:bodyPr vert="horz" wrap="square" lIns="0" tIns="20597" rIns="0" bIns="0" rtlCol="0">
            <a:spAutoFit/>
          </a:bodyPr>
          <a:lstStyle/>
          <a:p>
            <a:pPr marL="11443">
              <a:spcBef>
                <a:spcPts val="162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・○○○○○○○○○○○○○○○○○</a:t>
            </a:r>
            <a:endParaRPr sz="541" dirty="0">
              <a:latin typeface="KozGoPr6N-Medium"/>
              <a:cs typeface="KozGoPr6N-Medium"/>
            </a:endParaRPr>
          </a:p>
          <a:p>
            <a:pPr marL="11443">
              <a:spcBef>
                <a:spcPts val="72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・○○○○○○○○○○○○○○○○○</a:t>
            </a:r>
            <a:endParaRPr sz="541" dirty="0">
              <a:latin typeface="KozGoPr6N-Medium"/>
              <a:cs typeface="KozGoPr6N-Medium"/>
            </a:endParaRPr>
          </a:p>
          <a:p>
            <a:pPr marL="11443">
              <a:spcBef>
                <a:spcPts val="72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・○○○○○○○○○○○○○○○○○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65220D14-7C68-7047-A051-3695559688B7}"/>
              </a:ext>
            </a:extLst>
          </p:cNvPr>
          <p:cNvSpPr txBox="1"/>
          <p:nvPr/>
        </p:nvSpPr>
        <p:spPr>
          <a:xfrm>
            <a:off x="2370171" y="1686660"/>
            <a:ext cx="48632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/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3659F5B0-016B-6B46-A698-018C150A1470}"/>
              </a:ext>
            </a:extLst>
          </p:cNvPr>
          <p:cNvSpPr txBox="1"/>
          <p:nvPr/>
        </p:nvSpPr>
        <p:spPr>
          <a:xfrm>
            <a:off x="1686744" y="1539764"/>
            <a:ext cx="297514" cy="128868"/>
          </a:xfrm>
          <a:prstGeom prst="rect">
            <a:avLst/>
          </a:prstGeom>
        </p:spPr>
        <p:txBody>
          <a:bodyPr vert="horz" wrap="square" lIns="0" tIns="45199" rIns="0" bIns="0" rtlCol="0">
            <a:spAutoFit/>
          </a:bodyPr>
          <a:lstStyle/>
          <a:p>
            <a:pPr marL="11443">
              <a:spcBef>
                <a:spcPts val="356"/>
              </a:spcBef>
            </a:pPr>
            <a:r>
              <a:rPr sz="541" dirty="0" err="1">
                <a:solidFill>
                  <a:srgbClr val="FFFFFF"/>
                </a:solidFill>
                <a:latin typeface="KozGoPr6N-Medium"/>
                <a:cs typeface="KozGoPr6N-Medium"/>
              </a:rPr>
              <a:t>名</a:t>
            </a: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 </a:t>
            </a:r>
            <a:r>
              <a:rPr sz="541" dirty="0" err="1">
                <a:solidFill>
                  <a:srgbClr val="FFFFFF"/>
                </a:solidFill>
                <a:latin typeface="KozGoPr6N-Medium"/>
                <a:cs typeface="KozGoPr6N-Medium"/>
              </a:rPr>
              <a:t>前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EEE101AF-BD98-EB4C-8C41-83BE8B8D032E}"/>
              </a:ext>
            </a:extLst>
          </p:cNvPr>
          <p:cNvSpPr txBox="1"/>
          <p:nvPr/>
        </p:nvSpPr>
        <p:spPr>
          <a:xfrm>
            <a:off x="1686744" y="1656986"/>
            <a:ext cx="297514" cy="128868"/>
          </a:xfrm>
          <a:prstGeom prst="rect">
            <a:avLst/>
          </a:prstGeom>
        </p:spPr>
        <p:txBody>
          <a:bodyPr vert="horz" wrap="square" lIns="0" tIns="45199" rIns="0" bIns="0" rtlCol="0">
            <a:spAutoFit/>
          </a:bodyPr>
          <a:lstStyle/>
          <a:p>
            <a:pPr marL="11443">
              <a:spcBef>
                <a:spcPts val="212"/>
              </a:spcBef>
            </a:pPr>
            <a:r>
              <a:rPr sz="541" dirty="0" err="1">
                <a:solidFill>
                  <a:srgbClr val="FFFFFF"/>
                </a:solidFill>
                <a:latin typeface="KozGoPr6N-Medium"/>
                <a:cs typeface="KozGoPr6N-Medium"/>
              </a:rPr>
              <a:t>有効期限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F0B96519-9EBE-FA44-B2F1-A52427AD91E1}"/>
              </a:ext>
            </a:extLst>
          </p:cNvPr>
          <p:cNvSpPr txBox="1"/>
          <p:nvPr/>
        </p:nvSpPr>
        <p:spPr>
          <a:xfrm>
            <a:off x="1911879" y="1539764"/>
            <a:ext cx="1071218" cy="128868"/>
          </a:xfrm>
          <a:prstGeom prst="rect">
            <a:avLst/>
          </a:prstGeom>
        </p:spPr>
        <p:txBody>
          <a:bodyPr vert="horz" wrap="square" lIns="0" tIns="45199" rIns="0" bIns="0" rtlCol="0">
            <a:spAutoFit/>
          </a:bodyPr>
          <a:lstStyle/>
          <a:p>
            <a:pPr marL="11443">
              <a:spcBef>
                <a:spcPts val="356"/>
              </a:spcBef>
            </a:pPr>
            <a:r>
              <a:rPr lang="ja-JP" altLang="en-US" sz="541">
                <a:solidFill>
                  <a:srgbClr val="FFFFFF"/>
                </a:solidFill>
                <a:latin typeface="KozGoPr6N-Medium"/>
                <a:cs typeface="KozGoPr6N-Medium"/>
              </a:rPr>
              <a:t>（　　　　　　　　　　　　　　　　　　　　　）　</a:t>
            </a:r>
            <a:endParaRPr sz="541" dirty="0">
              <a:latin typeface="KozGoPr6N-Medium"/>
              <a:cs typeface="KozGoPr6N-Medium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9B56BFE-3B7A-054D-A2A1-A0F184954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079" y="474836"/>
            <a:ext cx="2557152" cy="97482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16</Words>
  <Application>Microsoft Macintosh PowerPoint</Application>
  <PresentationFormat>ユーザー設定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KozGoPr6N-Medium</vt:lpstr>
      <vt:lpstr>Kozuka Gothic Pr6N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ベース</dc:title>
  <cp:lastModifiedBy>春樹 富永</cp:lastModifiedBy>
  <cp:revision>2</cp:revision>
  <dcterms:created xsi:type="dcterms:W3CDTF">2020-03-24T09:08:10Z</dcterms:created>
  <dcterms:modified xsi:type="dcterms:W3CDTF">2025-01-14T07:56:33Z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2020-03-24T00:00:00Z</vt:filetime>
  </property>
  <property fmtid="{D5CDD505-2E9C-101B-9397-08002B2CF9AE}" pid="3" name="Creator">
    <vt:lpwstr>Adobe Illustrator 24.1 (Macintosh)</vt:lpwstr>
  </property>
  <property fmtid="{D5CDD505-2E9C-101B-9397-08002B2CF9AE}" pid="4" name="LastSaved">
    <vt:filetime>2020-03-24T00:00:00Z</vt:filetime>
  </property>
</Properties>
</file>