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D9C9E33-937E-4A45-8C95-5C1371184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57ABFE8E-8228-1D41-B7F3-19935857D5EE}"/>
              </a:ext>
            </a:extLst>
          </p:cNvPr>
          <p:cNvSpPr txBox="1"/>
          <p:nvPr/>
        </p:nvSpPr>
        <p:spPr>
          <a:xfrm>
            <a:off x="340296" y="228324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3CED76A-C5A9-1D45-A81E-06132DB0960B}"/>
              </a:ext>
            </a:extLst>
          </p:cNvPr>
          <p:cNvSpPr txBox="1"/>
          <p:nvPr/>
        </p:nvSpPr>
        <p:spPr>
          <a:xfrm>
            <a:off x="2051002" y="228330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520A5AEB-DE8C-504C-9325-D07BAB6F2859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7C95A1F-FD06-D84F-BB9E-D359B0CEC135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799FA1C0-FCD6-4740-8B2E-E46E8BED1A1A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1428B05E-8AA2-224D-9437-34359C268812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30F65CC1-DE77-6347-A04A-A7B1CB80FEB4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BD56A91-0394-8848-B360-E283BAAAD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125" y="486015"/>
            <a:ext cx="2559771" cy="9758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