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430ED0B-BC5A-B44C-BE44-882CB23F2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76600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645D1EE8-01EE-7D4D-B8FE-9ECD664298D6}"/>
              </a:ext>
            </a:extLst>
          </p:cNvPr>
          <p:cNvSpPr txBox="1"/>
          <p:nvPr/>
        </p:nvSpPr>
        <p:spPr>
          <a:xfrm>
            <a:off x="251145" y="1643670"/>
            <a:ext cx="480600" cy="199289"/>
          </a:xfrm>
          <a:prstGeom prst="rect">
            <a:avLst/>
          </a:prstGeom>
        </p:spPr>
        <p:txBody>
          <a:bodyPr vert="horz" wrap="square" lIns="0" tIns="60075" rIns="0" bIns="0" rtlCol="0">
            <a:spAutoFit/>
          </a:bodyPr>
          <a:lstStyle/>
          <a:p>
            <a:pPr marL="11443">
              <a:spcBef>
                <a:spcPts val="473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 dirty="0">
              <a:latin typeface="Kozuka Gothic Pr6N"/>
              <a:cs typeface="Kozuka Gothic Pr6N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1ECFB5F5-5878-034D-8DE5-AA3E5FB68188}"/>
              </a:ext>
            </a:extLst>
          </p:cNvPr>
          <p:cNvSpPr txBox="1"/>
          <p:nvPr/>
        </p:nvSpPr>
        <p:spPr>
          <a:xfrm>
            <a:off x="1626634" y="1665378"/>
            <a:ext cx="422241" cy="173892"/>
          </a:xfrm>
          <a:prstGeom prst="rect">
            <a:avLst/>
          </a:prstGeom>
        </p:spPr>
        <p:txBody>
          <a:bodyPr vert="horz" wrap="square" lIns="0" tIns="55497" rIns="0" bIns="0" rtlCol="0">
            <a:spAutoFit/>
          </a:bodyPr>
          <a:lstStyle/>
          <a:p>
            <a:pPr marL="11443">
              <a:spcBef>
                <a:spcPts val="436"/>
              </a:spcBef>
            </a:pPr>
            <a:r>
              <a:rPr sz="766" spc="18" dirty="0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766" dirty="0">
              <a:latin typeface="KozGoPr6N-Medium"/>
              <a:cs typeface="KozGoPr6N-Medium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99DA9481-F232-6649-9C74-9C2F902F9116}"/>
              </a:ext>
            </a:extLst>
          </p:cNvPr>
          <p:cNvSpPr txBox="1"/>
          <p:nvPr/>
        </p:nvSpPr>
        <p:spPr>
          <a:xfrm>
            <a:off x="2624244" y="1665378"/>
            <a:ext cx="60075" cy="173892"/>
          </a:xfrm>
          <a:prstGeom prst="rect">
            <a:avLst/>
          </a:prstGeom>
        </p:spPr>
        <p:txBody>
          <a:bodyPr vert="horz" wrap="square" lIns="0" tIns="55497" rIns="0" bIns="0" rtlCol="0">
            <a:spAutoFit/>
          </a:bodyPr>
          <a:lstStyle/>
          <a:p>
            <a:pPr marL="11443">
              <a:spcBef>
                <a:spcPts val="436"/>
              </a:spcBef>
            </a:pPr>
            <a:r>
              <a:rPr sz="766" spc="5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766">
              <a:latin typeface="KozGoPr6N-Medium"/>
              <a:cs typeface="KozGoPr6N-Medium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96A9A526-D504-3948-A3B5-1A1535B09D5F}"/>
              </a:ext>
            </a:extLst>
          </p:cNvPr>
          <p:cNvSpPr txBox="1"/>
          <p:nvPr/>
        </p:nvSpPr>
        <p:spPr>
          <a:xfrm>
            <a:off x="1587567" y="87774"/>
            <a:ext cx="1355218" cy="166967"/>
          </a:xfrm>
          <a:prstGeom prst="rect">
            <a:avLst/>
          </a:prstGeom>
        </p:spPr>
        <p:txBody>
          <a:bodyPr vert="horz" wrap="square" lIns="0" tIns="55497" rIns="0" bIns="0" rtlCol="0">
            <a:spAutoFit/>
          </a:bodyPr>
          <a:lstStyle/>
          <a:p>
            <a:pPr marL="11443">
              <a:spcBef>
                <a:spcPts val="436"/>
              </a:spcBef>
            </a:pPr>
            <a:r>
              <a:rPr sz="721" b="1" spc="27" dirty="0" err="1">
                <a:solidFill>
                  <a:srgbClr val="FFFFFF"/>
                </a:solidFill>
                <a:latin typeface="Kozuka Gothic Pr6N"/>
                <a:cs typeface="Kozuka Gothic Pr6N"/>
              </a:rPr>
              <a:t>名前</a:t>
            </a:r>
            <a:r>
              <a:rPr sz="721" b="1" spc="-23" dirty="0">
                <a:solidFill>
                  <a:srgbClr val="FFFFFF"/>
                </a:solidFill>
                <a:latin typeface="Kozuka Gothic Pr6N"/>
                <a:cs typeface="Kozuka Gothic Pr6N"/>
              </a:rPr>
              <a:t> </a:t>
            </a:r>
            <a:r>
              <a:rPr sz="676" b="1" dirty="0">
                <a:solidFill>
                  <a:srgbClr val="FFFFFF"/>
                </a:solidFill>
                <a:latin typeface="Kozuka Gothic Pr6N"/>
                <a:cs typeface="Kozuka Gothic Pr6N"/>
              </a:rPr>
              <a:t>(</a:t>
            </a:r>
            <a:r>
              <a:rPr lang="en-US" altLang="ja-JP" sz="676" b="1" dirty="0">
                <a:solidFill>
                  <a:srgbClr val="FFFFFF"/>
                </a:solidFill>
                <a:latin typeface="Kozuka Gothic Pr6N"/>
                <a:cs typeface="Kozuka Gothic Pr6N"/>
              </a:rPr>
              <a:t>                                                       )</a:t>
            </a:r>
            <a:endParaRPr sz="676" dirty="0">
              <a:latin typeface="Kozuka Gothic Pr6N"/>
              <a:cs typeface="Kozuka Gothic Pr6N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D5F9130B-4A7B-2540-AA3E-7E606AC80C84}"/>
              </a:ext>
            </a:extLst>
          </p:cNvPr>
          <p:cNvSpPr txBox="1"/>
          <p:nvPr/>
        </p:nvSpPr>
        <p:spPr>
          <a:xfrm>
            <a:off x="251140" y="77268"/>
            <a:ext cx="823885" cy="199289"/>
          </a:xfrm>
          <a:prstGeom prst="rect">
            <a:avLst/>
          </a:prstGeom>
        </p:spPr>
        <p:txBody>
          <a:bodyPr vert="horz" wrap="square" lIns="0" tIns="60075" rIns="0" bIns="0" rtlCol="0">
            <a:spAutoFit/>
          </a:bodyPr>
          <a:lstStyle/>
          <a:p>
            <a:pPr marL="11443">
              <a:spcBef>
                <a:spcPts val="473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 dirty="0">
              <a:latin typeface="Kozuka Gothic Pr6N"/>
              <a:cs typeface="Kozuka Gothic Pr6N"/>
            </a:endParaRPr>
          </a:p>
        </p:txBody>
      </p:sp>
      <p:sp>
        <p:nvSpPr>
          <p:cNvPr id="8" name="object 23">
            <a:extLst>
              <a:ext uri="{FF2B5EF4-FFF2-40B4-BE49-F238E27FC236}">
                <a16:creationId xmlns:a16="http://schemas.microsoft.com/office/drawing/2014/main" id="{F2FCC22B-D03B-4B42-B84F-4CF73E69657F}"/>
              </a:ext>
            </a:extLst>
          </p:cNvPr>
          <p:cNvSpPr/>
          <p:nvPr/>
        </p:nvSpPr>
        <p:spPr>
          <a:xfrm>
            <a:off x="262577" y="291414"/>
            <a:ext cx="2701084" cy="0"/>
          </a:xfrm>
          <a:custGeom>
            <a:avLst/>
            <a:gdLst/>
            <a:ahLst/>
            <a:cxnLst/>
            <a:rect l="l" t="t" r="r" b="b"/>
            <a:pathLst>
              <a:path w="2997835">
                <a:moveTo>
                  <a:pt x="0" y="0"/>
                </a:moveTo>
                <a:lnTo>
                  <a:pt x="2997720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498"/>
          </a:p>
        </p:txBody>
      </p:sp>
      <p:sp>
        <p:nvSpPr>
          <p:cNvPr id="9" name="object 24">
            <a:extLst>
              <a:ext uri="{FF2B5EF4-FFF2-40B4-BE49-F238E27FC236}">
                <a16:creationId xmlns:a16="http://schemas.microsoft.com/office/drawing/2014/main" id="{770F0BC5-38EC-6D49-A071-6B096111ACF1}"/>
              </a:ext>
            </a:extLst>
          </p:cNvPr>
          <p:cNvSpPr txBox="1"/>
          <p:nvPr/>
        </p:nvSpPr>
        <p:spPr>
          <a:xfrm>
            <a:off x="2598908" y="351576"/>
            <a:ext cx="343877" cy="1324801"/>
          </a:xfrm>
          <a:prstGeom prst="rect">
            <a:avLst/>
          </a:prstGeom>
        </p:spPr>
        <p:txBody>
          <a:bodyPr vert="eaVert" wrap="square" lIns="0" tIns="0" rIns="0" bIns="0" rtlCol="0">
            <a:spAutoFit/>
          </a:bodyPr>
          <a:lstStyle/>
          <a:p>
            <a:pPr marL="11443">
              <a:lnSpc>
                <a:spcPct val="70000"/>
              </a:lnSpc>
            </a:pPr>
            <a:r>
              <a:rPr sz="766" b="1" dirty="0">
                <a:solidFill>
                  <a:srgbClr val="FFFFFF"/>
                </a:solidFill>
                <a:latin typeface="Kozuka Gothic Pr6N"/>
                <a:cs typeface="Kozuka Gothic Pr6N"/>
              </a:rPr>
              <a:t>・○○○○○○○○○○○○</a:t>
            </a:r>
            <a:endParaRPr sz="766" dirty="0">
              <a:latin typeface="Kozuka Gothic Pr6N"/>
              <a:cs typeface="Kozuka Gothic Pr6N"/>
            </a:endParaRPr>
          </a:p>
          <a:p>
            <a:pPr marL="11443">
              <a:spcBef>
                <a:spcPts val="63"/>
              </a:spcBef>
            </a:pPr>
            <a:r>
              <a:rPr sz="766" b="1" dirty="0">
                <a:solidFill>
                  <a:srgbClr val="FFFFFF"/>
                </a:solidFill>
                <a:latin typeface="Kozuka Gothic Pr6N"/>
                <a:cs typeface="Kozuka Gothic Pr6N"/>
              </a:rPr>
              <a:t>・○○○○○○○○○○○○</a:t>
            </a:r>
            <a:endParaRPr sz="766" dirty="0">
              <a:latin typeface="Kozuka Gothic Pr6N"/>
              <a:cs typeface="Kozuka Gothic Pr6N"/>
            </a:endParaRPr>
          </a:p>
          <a:p>
            <a:pPr marL="11443">
              <a:spcBef>
                <a:spcPts val="63"/>
              </a:spcBef>
            </a:pPr>
            <a:r>
              <a:rPr sz="766" b="1" dirty="0">
                <a:solidFill>
                  <a:srgbClr val="FFFFFF"/>
                </a:solidFill>
                <a:latin typeface="Kozuka Gothic Pr6N"/>
                <a:cs typeface="Kozuka Gothic Pr6N"/>
              </a:rPr>
              <a:t>・○○○○○○○○○○○○</a:t>
            </a:r>
            <a:endParaRPr sz="766" dirty="0">
              <a:latin typeface="Kozuka Gothic Pr6N"/>
              <a:cs typeface="Kozuka Gothic Pr6N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E44BF2E-1729-9D43-9B6A-72A854B62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59" y="371892"/>
            <a:ext cx="2180353" cy="1304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</Words>
  <Application>Microsoft Macintosh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2</cp:revision>
  <dcterms:created xsi:type="dcterms:W3CDTF">2020-03-24T09:08:10Z</dcterms:created>
  <dcterms:modified xsi:type="dcterms:W3CDTF">2025-01-14T07:49:54Z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