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400" d="100"/>
          <a:sy n="400" d="100"/>
        </p:scale>
        <p:origin x="1256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02527C0-821D-EB4F-A1B1-8F3DAC548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76599" cy="1979613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F3B4D5DA-598B-E043-B035-36301156426F}"/>
              </a:ext>
            </a:extLst>
          </p:cNvPr>
          <p:cNvSpPr txBox="1"/>
          <p:nvPr/>
        </p:nvSpPr>
        <p:spPr>
          <a:xfrm>
            <a:off x="343440" y="168577"/>
            <a:ext cx="480600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店舗ロゴ</a:t>
            </a:r>
            <a:endParaRPr sz="901" dirty="0">
              <a:latin typeface="Kozuka Gothic Pr6N"/>
              <a:cs typeface="Kozuka Gothic Pr6N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33511265-2EA1-A540-B016-E24516A70FBC}"/>
              </a:ext>
            </a:extLst>
          </p:cNvPr>
          <p:cNvSpPr txBox="1"/>
          <p:nvPr/>
        </p:nvSpPr>
        <p:spPr>
          <a:xfrm>
            <a:off x="323132" y="1520166"/>
            <a:ext cx="1361245" cy="296130"/>
          </a:xfrm>
          <a:prstGeom prst="rect">
            <a:avLst/>
          </a:prstGeom>
        </p:spPr>
        <p:txBody>
          <a:bodyPr vert="horz" wrap="square" lIns="0" tIns="20597" rIns="0" bIns="0" rtlCol="0">
            <a:spAutoFit/>
          </a:bodyPr>
          <a:lstStyle/>
          <a:p>
            <a:pPr marL="11443">
              <a:spcBef>
                <a:spcPts val="16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EF272839-6EC2-5940-A6DE-E05726FCECC0}"/>
              </a:ext>
            </a:extLst>
          </p:cNvPr>
          <p:cNvSpPr txBox="1"/>
          <p:nvPr/>
        </p:nvSpPr>
        <p:spPr>
          <a:xfrm>
            <a:off x="2370171" y="1686660"/>
            <a:ext cx="48632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/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5DD5C9A5-D570-7E4F-85C3-13113E0AF866}"/>
              </a:ext>
            </a:extLst>
          </p:cNvPr>
          <p:cNvSpPr txBox="1"/>
          <p:nvPr/>
        </p:nvSpPr>
        <p:spPr>
          <a:xfrm>
            <a:off x="1686744" y="1539764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名</a:t>
            </a: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 </a:t>
            </a: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前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5D83C6D-E9A1-5243-99E2-3CF0D3F3E864}"/>
              </a:ext>
            </a:extLst>
          </p:cNvPr>
          <p:cNvSpPr txBox="1"/>
          <p:nvPr/>
        </p:nvSpPr>
        <p:spPr>
          <a:xfrm>
            <a:off x="2054146" y="168583"/>
            <a:ext cx="823885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スタンプカード</a:t>
            </a:r>
            <a:endParaRPr sz="901">
              <a:latin typeface="Kozuka Gothic Pr6N"/>
              <a:cs typeface="Kozuka Gothic Pr6N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B257E575-BBAF-904A-B400-446304AA75C3}"/>
              </a:ext>
            </a:extLst>
          </p:cNvPr>
          <p:cNvSpPr txBox="1"/>
          <p:nvPr/>
        </p:nvSpPr>
        <p:spPr>
          <a:xfrm>
            <a:off x="1686744" y="1656986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212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有効期限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A5B37423-8ED6-4540-8F08-A64C84261120}"/>
              </a:ext>
            </a:extLst>
          </p:cNvPr>
          <p:cNvSpPr txBox="1"/>
          <p:nvPr/>
        </p:nvSpPr>
        <p:spPr>
          <a:xfrm>
            <a:off x="1911879" y="1539764"/>
            <a:ext cx="1071218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lang="ja-JP" altLang="en-US" sz="541">
                <a:solidFill>
                  <a:srgbClr val="FFFFFF"/>
                </a:solidFill>
                <a:latin typeface="KozGoPr6N-Medium"/>
                <a:cs typeface="KozGoPr6N-Medium"/>
              </a:rPr>
              <a:t>（　　　　　　　　　　　　　　　　　　　　　）　</a:t>
            </a:r>
            <a:endParaRPr sz="541" dirty="0">
              <a:latin typeface="KozGoPr6N-Medium"/>
              <a:cs typeface="KozGoPr6N-Medium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FBE9DD0-27EF-2A40-B6F7-EE69F78D5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69" y="369926"/>
            <a:ext cx="2586083" cy="11328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16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KozGoPr6N-Medium</vt:lpstr>
      <vt:lpstr>Kozuka Gothic Pr6N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2</cp:revision>
  <dcterms:created xsi:type="dcterms:W3CDTF">2020-03-24T09:08:10Z</dcterms:created>
  <dcterms:modified xsi:type="dcterms:W3CDTF">2025-01-14T07:50:21Z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2020-03-24T00:00:00Z</vt:filetime>
  </property>
</Properties>
</file>