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4716060-D19A-7B4D-9125-254838BCA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76600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BF5BC286-77A1-7945-AB82-5801F833825A}"/>
              </a:ext>
            </a:extLst>
          </p:cNvPr>
          <p:cNvSpPr txBox="1"/>
          <p:nvPr/>
        </p:nvSpPr>
        <p:spPr>
          <a:xfrm>
            <a:off x="346585" y="181155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 dirty="0">
              <a:latin typeface="Kozuka Gothic Pr6N"/>
              <a:cs typeface="Kozuka Gothic Pr6N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713B60FD-9A67-3545-9DCA-BA7D48B5AC6D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BAD1551C-CD0E-B948-8740-32344E1612E8}"/>
              </a:ext>
            </a:extLst>
          </p:cNvPr>
          <p:cNvSpPr txBox="1"/>
          <p:nvPr/>
        </p:nvSpPr>
        <p:spPr>
          <a:xfrm>
            <a:off x="2370171" y="1686660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7C3EC65A-78AF-8C46-898D-349B05C67C52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D72D18E4-F05B-4948-905E-30D8B366C3D2}"/>
              </a:ext>
            </a:extLst>
          </p:cNvPr>
          <p:cNvSpPr txBox="1"/>
          <p:nvPr/>
        </p:nvSpPr>
        <p:spPr>
          <a:xfrm>
            <a:off x="2057291" y="181161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>
              <a:latin typeface="Kozuka Gothic Pr6N"/>
              <a:cs typeface="Kozuka Gothic Pr6N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04C92BC-DB0F-014B-B59C-B213E4B31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92" y="360493"/>
            <a:ext cx="2586083" cy="1132842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A9D3772A-D1AF-1D4E-8B2E-7F2D9B1D2E6A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039336D9-4DBF-2B46-9291-394A1800F7F5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2</cp:revision>
  <dcterms:created xsi:type="dcterms:W3CDTF">2020-03-24T09:08:10Z</dcterms:created>
  <dcterms:modified xsi:type="dcterms:W3CDTF">2025-01-14T07:50:38Z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