
<file path=[Content_Types].xml><?xml version="1.0" encoding="utf-8"?>
<Types xmlns="http://schemas.openxmlformats.org/package/2006/content-types">
  <Default Extension="emf" ContentType="image/x-e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2"/>
  </p:sldIdLst>
  <p:sldSz cx="3276600" cy="1979613"/>
  <p:notesSz cx="3492500" cy="2197100"/>
  <p:defaultTextStyle>
    <a:defPPr>
      <a:defRPr lang="ja-JP"/>
    </a:defPPr>
    <a:lvl1pPr marL="0" algn="l" defTabSz="844723" rtl="0" eaLnBrk="1" latinLnBrk="0" hangingPunct="1">
      <a:defRPr kumimoji="1" sz="1663" kern="1200">
        <a:solidFill>
          <a:schemeClr val="tx1"/>
        </a:solidFill>
        <a:latin typeface="+mn-lt"/>
        <a:ea typeface="+mn-ea"/>
        <a:cs typeface="+mn-cs"/>
      </a:defRPr>
    </a:lvl1pPr>
    <a:lvl2pPr marL="422361" algn="l" defTabSz="844723" rtl="0" eaLnBrk="1" latinLnBrk="0" hangingPunct="1">
      <a:defRPr kumimoji="1" sz="1663" kern="1200">
        <a:solidFill>
          <a:schemeClr val="tx1"/>
        </a:solidFill>
        <a:latin typeface="+mn-lt"/>
        <a:ea typeface="+mn-ea"/>
        <a:cs typeface="+mn-cs"/>
      </a:defRPr>
    </a:lvl2pPr>
    <a:lvl3pPr marL="844723" algn="l" defTabSz="844723" rtl="0" eaLnBrk="1" latinLnBrk="0" hangingPunct="1">
      <a:defRPr kumimoji="1" sz="1663" kern="1200">
        <a:solidFill>
          <a:schemeClr val="tx1"/>
        </a:solidFill>
        <a:latin typeface="+mn-lt"/>
        <a:ea typeface="+mn-ea"/>
        <a:cs typeface="+mn-cs"/>
      </a:defRPr>
    </a:lvl3pPr>
    <a:lvl4pPr marL="1267084" algn="l" defTabSz="844723" rtl="0" eaLnBrk="1" latinLnBrk="0" hangingPunct="1">
      <a:defRPr kumimoji="1" sz="1663" kern="1200">
        <a:solidFill>
          <a:schemeClr val="tx1"/>
        </a:solidFill>
        <a:latin typeface="+mn-lt"/>
        <a:ea typeface="+mn-ea"/>
        <a:cs typeface="+mn-cs"/>
      </a:defRPr>
    </a:lvl4pPr>
    <a:lvl5pPr marL="1689445" algn="l" defTabSz="844723" rtl="0" eaLnBrk="1" latinLnBrk="0" hangingPunct="1">
      <a:defRPr kumimoji="1" sz="1663" kern="1200">
        <a:solidFill>
          <a:schemeClr val="tx1"/>
        </a:solidFill>
        <a:latin typeface="+mn-lt"/>
        <a:ea typeface="+mn-ea"/>
        <a:cs typeface="+mn-cs"/>
      </a:defRPr>
    </a:lvl5pPr>
    <a:lvl6pPr marL="2111807" algn="l" defTabSz="844723" rtl="0" eaLnBrk="1" latinLnBrk="0" hangingPunct="1">
      <a:defRPr kumimoji="1" sz="1663" kern="1200">
        <a:solidFill>
          <a:schemeClr val="tx1"/>
        </a:solidFill>
        <a:latin typeface="+mn-lt"/>
        <a:ea typeface="+mn-ea"/>
        <a:cs typeface="+mn-cs"/>
      </a:defRPr>
    </a:lvl6pPr>
    <a:lvl7pPr marL="2534168" algn="l" defTabSz="844723" rtl="0" eaLnBrk="1" latinLnBrk="0" hangingPunct="1">
      <a:defRPr kumimoji="1" sz="1663" kern="1200">
        <a:solidFill>
          <a:schemeClr val="tx1"/>
        </a:solidFill>
        <a:latin typeface="+mn-lt"/>
        <a:ea typeface="+mn-ea"/>
        <a:cs typeface="+mn-cs"/>
      </a:defRPr>
    </a:lvl7pPr>
    <a:lvl8pPr marL="2956530" algn="l" defTabSz="844723" rtl="0" eaLnBrk="1" latinLnBrk="0" hangingPunct="1">
      <a:defRPr kumimoji="1" sz="1663" kern="1200">
        <a:solidFill>
          <a:schemeClr val="tx1"/>
        </a:solidFill>
        <a:latin typeface="+mn-lt"/>
        <a:ea typeface="+mn-ea"/>
        <a:cs typeface="+mn-cs"/>
      </a:defRPr>
    </a:lvl8pPr>
    <a:lvl9pPr marL="3378891" algn="l" defTabSz="844723" rtl="0" eaLnBrk="1" latinLnBrk="0" hangingPunct="1">
      <a:defRPr kumimoji="1" sz="1663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595" userDrawn="1">
          <p15:clr>
            <a:srgbClr val="A4A3A4"/>
          </p15:clr>
        </p15:guide>
        <p15:guide id="2" pos="2026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1"/>
    <p:restoredTop sz="94694"/>
  </p:normalViewPr>
  <p:slideViewPr>
    <p:cSldViewPr>
      <p:cViewPr varScale="1">
        <p:scale>
          <a:sx n="400" d="100"/>
          <a:sy n="400" d="100"/>
        </p:scale>
        <p:origin x="1256" y="288"/>
      </p:cViewPr>
      <p:guideLst>
        <p:guide orient="horz" pos="2595"/>
        <p:guide pos="2026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245745" y="613680"/>
            <a:ext cx="2785110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491490" y="1108584"/>
            <a:ext cx="2293620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1/14/25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1/14/25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163830" y="455311"/>
            <a:ext cx="1425321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1687449" y="455311"/>
            <a:ext cx="1425321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1/14/25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1/14/25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1/14/25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163830" y="79185"/>
            <a:ext cx="2948940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163830" y="455311"/>
            <a:ext cx="2948940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1114044" y="1841040"/>
            <a:ext cx="1048512" cy="25590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163830" y="1841040"/>
            <a:ext cx="753618" cy="25590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1/14/25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2359152" y="1841040"/>
            <a:ext cx="753618" cy="25590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11937">
        <a:defRPr>
          <a:latin typeface="+mn-lt"/>
          <a:ea typeface="+mn-ea"/>
          <a:cs typeface="+mn-cs"/>
        </a:defRPr>
      </a:lvl2pPr>
      <a:lvl3pPr marL="823874">
        <a:defRPr>
          <a:latin typeface="+mn-lt"/>
          <a:ea typeface="+mn-ea"/>
          <a:cs typeface="+mn-cs"/>
        </a:defRPr>
      </a:lvl3pPr>
      <a:lvl4pPr marL="1235812">
        <a:defRPr>
          <a:latin typeface="+mn-lt"/>
          <a:ea typeface="+mn-ea"/>
          <a:cs typeface="+mn-cs"/>
        </a:defRPr>
      </a:lvl4pPr>
      <a:lvl5pPr marL="1647749">
        <a:defRPr>
          <a:latin typeface="+mn-lt"/>
          <a:ea typeface="+mn-ea"/>
          <a:cs typeface="+mn-cs"/>
        </a:defRPr>
      </a:lvl5pPr>
      <a:lvl6pPr marL="2059686">
        <a:defRPr>
          <a:latin typeface="+mn-lt"/>
          <a:ea typeface="+mn-ea"/>
          <a:cs typeface="+mn-cs"/>
        </a:defRPr>
      </a:lvl6pPr>
      <a:lvl7pPr marL="2471623">
        <a:defRPr>
          <a:latin typeface="+mn-lt"/>
          <a:ea typeface="+mn-ea"/>
          <a:cs typeface="+mn-cs"/>
        </a:defRPr>
      </a:lvl7pPr>
      <a:lvl8pPr marL="2883560">
        <a:defRPr>
          <a:latin typeface="+mn-lt"/>
          <a:ea typeface="+mn-ea"/>
          <a:cs typeface="+mn-cs"/>
        </a:defRPr>
      </a:lvl8pPr>
      <a:lvl9pPr marL="3295498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11937">
        <a:defRPr>
          <a:latin typeface="+mn-lt"/>
          <a:ea typeface="+mn-ea"/>
          <a:cs typeface="+mn-cs"/>
        </a:defRPr>
      </a:lvl2pPr>
      <a:lvl3pPr marL="823874">
        <a:defRPr>
          <a:latin typeface="+mn-lt"/>
          <a:ea typeface="+mn-ea"/>
          <a:cs typeface="+mn-cs"/>
        </a:defRPr>
      </a:lvl3pPr>
      <a:lvl4pPr marL="1235812">
        <a:defRPr>
          <a:latin typeface="+mn-lt"/>
          <a:ea typeface="+mn-ea"/>
          <a:cs typeface="+mn-cs"/>
        </a:defRPr>
      </a:lvl4pPr>
      <a:lvl5pPr marL="1647749">
        <a:defRPr>
          <a:latin typeface="+mn-lt"/>
          <a:ea typeface="+mn-ea"/>
          <a:cs typeface="+mn-cs"/>
        </a:defRPr>
      </a:lvl5pPr>
      <a:lvl6pPr marL="2059686">
        <a:defRPr>
          <a:latin typeface="+mn-lt"/>
          <a:ea typeface="+mn-ea"/>
          <a:cs typeface="+mn-cs"/>
        </a:defRPr>
      </a:lvl6pPr>
      <a:lvl7pPr marL="2471623">
        <a:defRPr>
          <a:latin typeface="+mn-lt"/>
          <a:ea typeface="+mn-ea"/>
          <a:cs typeface="+mn-cs"/>
        </a:defRPr>
      </a:lvl7pPr>
      <a:lvl8pPr marL="2883560">
        <a:defRPr>
          <a:latin typeface="+mn-lt"/>
          <a:ea typeface="+mn-ea"/>
          <a:cs typeface="+mn-cs"/>
        </a:defRPr>
      </a:lvl8pPr>
      <a:lvl9pPr marL="3295498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図 1">
            <a:extLst>
              <a:ext uri="{FF2B5EF4-FFF2-40B4-BE49-F238E27FC236}">
                <a16:creationId xmlns:a16="http://schemas.microsoft.com/office/drawing/2014/main" id="{726C281A-835D-4B45-9ABF-594D08C6883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1"/>
            <a:ext cx="3276600" cy="1979613"/>
          </a:xfrm>
          <a:prstGeom prst="rect">
            <a:avLst/>
          </a:prstGeom>
        </p:spPr>
      </p:pic>
      <p:sp>
        <p:nvSpPr>
          <p:cNvPr id="3" name="object 2">
            <a:extLst>
              <a:ext uri="{FF2B5EF4-FFF2-40B4-BE49-F238E27FC236}">
                <a16:creationId xmlns:a16="http://schemas.microsoft.com/office/drawing/2014/main" id="{FBD4E73B-A2CF-5D41-9034-71D54FF3B07C}"/>
              </a:ext>
            </a:extLst>
          </p:cNvPr>
          <p:cNvSpPr txBox="1"/>
          <p:nvPr/>
        </p:nvSpPr>
        <p:spPr>
          <a:xfrm>
            <a:off x="340296" y="228324"/>
            <a:ext cx="480600" cy="150182"/>
          </a:xfrm>
          <a:prstGeom prst="rect">
            <a:avLst/>
          </a:prstGeom>
        </p:spPr>
        <p:txBody>
          <a:bodyPr vert="horz" wrap="square" lIns="0" tIns="11443" rIns="0" bIns="0" rtlCol="0">
            <a:spAutoFit/>
          </a:bodyPr>
          <a:lstStyle/>
          <a:p>
            <a:pPr marL="11443">
              <a:spcBef>
                <a:spcPts val="90"/>
              </a:spcBef>
            </a:pPr>
            <a:r>
              <a:rPr sz="901" b="1" dirty="0">
                <a:solidFill>
                  <a:srgbClr val="FFFFFF"/>
                </a:solidFill>
                <a:latin typeface="Kozuka Gothic Pr6N"/>
                <a:cs typeface="Kozuka Gothic Pr6N"/>
              </a:rPr>
              <a:t>店舗ロゴ</a:t>
            </a:r>
            <a:endParaRPr sz="901">
              <a:latin typeface="Kozuka Gothic Pr6N"/>
              <a:cs typeface="Kozuka Gothic Pr6N"/>
            </a:endParaRPr>
          </a:p>
        </p:txBody>
      </p:sp>
      <p:sp>
        <p:nvSpPr>
          <p:cNvPr id="4" name="object 7">
            <a:extLst>
              <a:ext uri="{FF2B5EF4-FFF2-40B4-BE49-F238E27FC236}">
                <a16:creationId xmlns:a16="http://schemas.microsoft.com/office/drawing/2014/main" id="{A46DC9C3-38EC-D045-9B19-02B7A1AA575A}"/>
              </a:ext>
            </a:extLst>
          </p:cNvPr>
          <p:cNvSpPr txBox="1"/>
          <p:nvPr/>
        </p:nvSpPr>
        <p:spPr>
          <a:xfrm>
            <a:off x="2051002" y="228330"/>
            <a:ext cx="823885" cy="150182"/>
          </a:xfrm>
          <a:prstGeom prst="rect">
            <a:avLst/>
          </a:prstGeom>
        </p:spPr>
        <p:txBody>
          <a:bodyPr vert="horz" wrap="square" lIns="0" tIns="11443" rIns="0" bIns="0" rtlCol="0">
            <a:spAutoFit/>
          </a:bodyPr>
          <a:lstStyle/>
          <a:p>
            <a:pPr marL="11443">
              <a:spcBef>
                <a:spcPts val="90"/>
              </a:spcBef>
            </a:pPr>
            <a:r>
              <a:rPr sz="901" b="1" dirty="0">
                <a:solidFill>
                  <a:srgbClr val="FFFFFF"/>
                </a:solidFill>
                <a:latin typeface="Kozuka Gothic Pr6N"/>
                <a:cs typeface="Kozuka Gothic Pr6N"/>
              </a:rPr>
              <a:t>スタンプカード</a:t>
            </a:r>
            <a:endParaRPr sz="901">
              <a:latin typeface="Kozuka Gothic Pr6N"/>
              <a:cs typeface="Kozuka Gothic Pr6N"/>
            </a:endParaRPr>
          </a:p>
        </p:txBody>
      </p:sp>
      <p:pic>
        <p:nvPicPr>
          <p:cNvPr id="5" name="図 4">
            <a:extLst>
              <a:ext uri="{FF2B5EF4-FFF2-40B4-BE49-F238E27FC236}">
                <a16:creationId xmlns:a16="http://schemas.microsoft.com/office/drawing/2014/main" id="{4ED3D823-6959-D74A-8496-EC635016DCD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4857" y="477694"/>
            <a:ext cx="2674483" cy="984696"/>
          </a:xfrm>
          <a:prstGeom prst="rect">
            <a:avLst/>
          </a:prstGeom>
        </p:spPr>
      </p:pic>
      <p:sp>
        <p:nvSpPr>
          <p:cNvPr id="6" name="object 3">
            <a:extLst>
              <a:ext uri="{FF2B5EF4-FFF2-40B4-BE49-F238E27FC236}">
                <a16:creationId xmlns:a16="http://schemas.microsoft.com/office/drawing/2014/main" id="{A42A3675-8D78-AA49-99B8-9EE09A4F148E}"/>
              </a:ext>
            </a:extLst>
          </p:cNvPr>
          <p:cNvSpPr txBox="1"/>
          <p:nvPr/>
        </p:nvSpPr>
        <p:spPr>
          <a:xfrm>
            <a:off x="323132" y="1520166"/>
            <a:ext cx="1361245" cy="296130"/>
          </a:xfrm>
          <a:prstGeom prst="rect">
            <a:avLst/>
          </a:prstGeom>
        </p:spPr>
        <p:txBody>
          <a:bodyPr vert="horz" wrap="square" lIns="0" tIns="20597" rIns="0" bIns="0" rtlCol="0">
            <a:spAutoFit/>
          </a:bodyPr>
          <a:lstStyle/>
          <a:p>
            <a:pPr marL="11443">
              <a:spcBef>
                <a:spcPts val="162"/>
              </a:spcBef>
            </a:pPr>
            <a:r>
              <a:rPr sz="541" dirty="0">
                <a:solidFill>
                  <a:srgbClr val="FFFFFF"/>
                </a:solidFill>
                <a:latin typeface="KozGoPr6N-Medium"/>
                <a:cs typeface="KozGoPr6N-Medium"/>
              </a:rPr>
              <a:t>・○○○○○○○○○○○○○○○○○</a:t>
            </a:r>
            <a:endParaRPr sz="541" dirty="0">
              <a:latin typeface="KozGoPr6N-Medium"/>
              <a:cs typeface="KozGoPr6N-Medium"/>
            </a:endParaRPr>
          </a:p>
          <a:p>
            <a:pPr marL="11443">
              <a:spcBef>
                <a:spcPts val="72"/>
              </a:spcBef>
            </a:pPr>
            <a:r>
              <a:rPr sz="541" dirty="0">
                <a:solidFill>
                  <a:srgbClr val="FFFFFF"/>
                </a:solidFill>
                <a:latin typeface="KozGoPr6N-Medium"/>
                <a:cs typeface="KozGoPr6N-Medium"/>
              </a:rPr>
              <a:t>・○○○○○○○○○○○○○○○○○</a:t>
            </a:r>
            <a:endParaRPr sz="541" dirty="0">
              <a:latin typeface="KozGoPr6N-Medium"/>
              <a:cs typeface="KozGoPr6N-Medium"/>
            </a:endParaRPr>
          </a:p>
          <a:p>
            <a:pPr marL="11443">
              <a:spcBef>
                <a:spcPts val="72"/>
              </a:spcBef>
            </a:pPr>
            <a:r>
              <a:rPr sz="541" dirty="0">
                <a:solidFill>
                  <a:srgbClr val="FFFFFF"/>
                </a:solidFill>
                <a:latin typeface="KozGoPr6N-Medium"/>
                <a:cs typeface="KozGoPr6N-Medium"/>
              </a:rPr>
              <a:t>・○○○○○○○○○○○○○○○○○</a:t>
            </a:r>
            <a:endParaRPr sz="541" dirty="0">
              <a:latin typeface="KozGoPr6N-Medium"/>
              <a:cs typeface="KozGoPr6N-Medium"/>
            </a:endParaRPr>
          </a:p>
        </p:txBody>
      </p:sp>
      <p:sp>
        <p:nvSpPr>
          <p:cNvPr id="7" name="object 4">
            <a:extLst>
              <a:ext uri="{FF2B5EF4-FFF2-40B4-BE49-F238E27FC236}">
                <a16:creationId xmlns:a16="http://schemas.microsoft.com/office/drawing/2014/main" id="{213F9E87-541E-5B42-9B70-57B2EDA81819}"/>
              </a:ext>
            </a:extLst>
          </p:cNvPr>
          <p:cNvSpPr txBox="1"/>
          <p:nvPr/>
        </p:nvSpPr>
        <p:spPr>
          <a:xfrm>
            <a:off x="2370171" y="1686660"/>
            <a:ext cx="48632" cy="94783"/>
          </a:xfrm>
          <a:prstGeom prst="rect">
            <a:avLst/>
          </a:prstGeom>
        </p:spPr>
        <p:txBody>
          <a:bodyPr vert="horz" wrap="square" lIns="0" tIns="11443" rIns="0" bIns="0" rtlCol="0">
            <a:spAutoFit/>
          </a:bodyPr>
          <a:lstStyle/>
          <a:p>
            <a:pPr marL="11443">
              <a:spcBef>
                <a:spcPts val="90"/>
              </a:spcBef>
            </a:pPr>
            <a:r>
              <a:rPr sz="541" dirty="0">
                <a:solidFill>
                  <a:srgbClr val="FFFFFF"/>
                </a:solidFill>
                <a:latin typeface="KozGoPr6N-Medium"/>
                <a:cs typeface="KozGoPr6N-Medium"/>
              </a:rPr>
              <a:t>/</a:t>
            </a:r>
            <a:endParaRPr sz="541" dirty="0">
              <a:latin typeface="KozGoPr6N-Medium"/>
              <a:cs typeface="KozGoPr6N-Medium"/>
            </a:endParaRPr>
          </a:p>
        </p:txBody>
      </p:sp>
      <p:sp>
        <p:nvSpPr>
          <p:cNvPr id="8" name="object 5">
            <a:extLst>
              <a:ext uri="{FF2B5EF4-FFF2-40B4-BE49-F238E27FC236}">
                <a16:creationId xmlns:a16="http://schemas.microsoft.com/office/drawing/2014/main" id="{9C387A99-7D9D-8543-9E80-F238E2549AB0}"/>
              </a:ext>
            </a:extLst>
          </p:cNvPr>
          <p:cNvSpPr txBox="1"/>
          <p:nvPr/>
        </p:nvSpPr>
        <p:spPr>
          <a:xfrm>
            <a:off x="1686744" y="1539764"/>
            <a:ext cx="297514" cy="128868"/>
          </a:xfrm>
          <a:prstGeom prst="rect">
            <a:avLst/>
          </a:prstGeom>
        </p:spPr>
        <p:txBody>
          <a:bodyPr vert="horz" wrap="square" lIns="0" tIns="45199" rIns="0" bIns="0" rtlCol="0">
            <a:spAutoFit/>
          </a:bodyPr>
          <a:lstStyle/>
          <a:p>
            <a:pPr marL="11443">
              <a:spcBef>
                <a:spcPts val="356"/>
              </a:spcBef>
            </a:pPr>
            <a:r>
              <a:rPr sz="541" dirty="0" err="1">
                <a:solidFill>
                  <a:srgbClr val="FFFFFF"/>
                </a:solidFill>
                <a:latin typeface="KozGoPr6N-Medium"/>
                <a:cs typeface="KozGoPr6N-Medium"/>
              </a:rPr>
              <a:t>名</a:t>
            </a:r>
            <a:r>
              <a:rPr sz="541" dirty="0">
                <a:solidFill>
                  <a:srgbClr val="FFFFFF"/>
                </a:solidFill>
                <a:latin typeface="KozGoPr6N-Medium"/>
                <a:cs typeface="KozGoPr6N-Medium"/>
              </a:rPr>
              <a:t> </a:t>
            </a:r>
            <a:r>
              <a:rPr sz="541" dirty="0" err="1">
                <a:solidFill>
                  <a:srgbClr val="FFFFFF"/>
                </a:solidFill>
                <a:latin typeface="KozGoPr6N-Medium"/>
                <a:cs typeface="KozGoPr6N-Medium"/>
              </a:rPr>
              <a:t>前</a:t>
            </a:r>
            <a:endParaRPr sz="541" dirty="0">
              <a:latin typeface="KozGoPr6N-Medium"/>
              <a:cs typeface="KozGoPr6N-Medium"/>
            </a:endParaRPr>
          </a:p>
        </p:txBody>
      </p:sp>
      <p:sp>
        <p:nvSpPr>
          <p:cNvPr id="9" name="object 5">
            <a:extLst>
              <a:ext uri="{FF2B5EF4-FFF2-40B4-BE49-F238E27FC236}">
                <a16:creationId xmlns:a16="http://schemas.microsoft.com/office/drawing/2014/main" id="{E5D6E910-8DAB-6B45-B844-FEA5486E49BA}"/>
              </a:ext>
            </a:extLst>
          </p:cNvPr>
          <p:cNvSpPr txBox="1"/>
          <p:nvPr/>
        </p:nvSpPr>
        <p:spPr>
          <a:xfrm>
            <a:off x="1686744" y="1656986"/>
            <a:ext cx="297514" cy="128868"/>
          </a:xfrm>
          <a:prstGeom prst="rect">
            <a:avLst/>
          </a:prstGeom>
        </p:spPr>
        <p:txBody>
          <a:bodyPr vert="horz" wrap="square" lIns="0" tIns="45199" rIns="0" bIns="0" rtlCol="0">
            <a:spAutoFit/>
          </a:bodyPr>
          <a:lstStyle/>
          <a:p>
            <a:pPr marL="11443">
              <a:spcBef>
                <a:spcPts val="212"/>
              </a:spcBef>
            </a:pPr>
            <a:r>
              <a:rPr sz="541" dirty="0" err="1">
                <a:solidFill>
                  <a:srgbClr val="FFFFFF"/>
                </a:solidFill>
                <a:latin typeface="KozGoPr6N-Medium"/>
                <a:cs typeface="KozGoPr6N-Medium"/>
              </a:rPr>
              <a:t>有効期限</a:t>
            </a:r>
            <a:endParaRPr sz="541" dirty="0">
              <a:latin typeface="KozGoPr6N-Medium"/>
              <a:cs typeface="KozGoPr6N-Medium"/>
            </a:endParaRPr>
          </a:p>
        </p:txBody>
      </p:sp>
      <p:sp>
        <p:nvSpPr>
          <p:cNvPr id="10" name="object 5">
            <a:extLst>
              <a:ext uri="{FF2B5EF4-FFF2-40B4-BE49-F238E27FC236}">
                <a16:creationId xmlns:a16="http://schemas.microsoft.com/office/drawing/2014/main" id="{C7C0DE1F-02EE-984C-A1FF-2C4DB1381F7D}"/>
              </a:ext>
            </a:extLst>
          </p:cNvPr>
          <p:cNvSpPr txBox="1"/>
          <p:nvPr/>
        </p:nvSpPr>
        <p:spPr>
          <a:xfrm>
            <a:off x="1911879" y="1539764"/>
            <a:ext cx="1071218" cy="128868"/>
          </a:xfrm>
          <a:prstGeom prst="rect">
            <a:avLst/>
          </a:prstGeom>
        </p:spPr>
        <p:txBody>
          <a:bodyPr vert="horz" wrap="square" lIns="0" tIns="45199" rIns="0" bIns="0" rtlCol="0">
            <a:spAutoFit/>
          </a:bodyPr>
          <a:lstStyle/>
          <a:p>
            <a:pPr marL="11443">
              <a:spcBef>
                <a:spcPts val="356"/>
              </a:spcBef>
            </a:pPr>
            <a:r>
              <a:rPr lang="ja-JP" altLang="en-US" sz="541">
                <a:solidFill>
                  <a:srgbClr val="FFFFFF"/>
                </a:solidFill>
                <a:latin typeface="KozGoPr6N-Medium"/>
                <a:cs typeface="KozGoPr6N-Medium"/>
              </a:rPr>
              <a:t>（　　　　　　　　　　　　　　　　　　　　　）　</a:t>
            </a:r>
            <a:endParaRPr sz="541" dirty="0">
              <a:latin typeface="KozGoPr6N-Medium"/>
              <a:cs typeface="KozGoPr6N-Medium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</TotalTime>
  <Words>16</Words>
  <Application>Microsoft Macintosh PowerPoint</Application>
  <PresentationFormat>ユーザー設定</PresentationFormat>
  <Paragraphs>9</Paragraphs>
  <Slides>1</Slides>
  <Notes>0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3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5" baseType="lpstr">
      <vt:lpstr>KozGoPr6N-Medium</vt:lpstr>
      <vt:lpstr>Kozuka Gothic Pr6N</vt:lpstr>
      <vt:lpstr>Calibri</vt:lpstr>
      <vt:lpstr>Office Theme</vt:lpstr>
      <vt:lpstr>PowerPoint プレゼンテーション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ベース</dc:title>
  <cp:lastModifiedBy>春樹 富永</cp:lastModifiedBy>
  <cp:revision>2</cp:revision>
  <dcterms:created xsi:type="dcterms:W3CDTF">2020-03-24T09:08:10Z</dcterms:created>
  <dcterms:modified xsi:type="dcterms:W3CDTF">2025-01-14T07:51:20Z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2020-03-24T00:00:00Z</vt:filetime>
  </property>
  <property fmtid="{D5CDD505-2E9C-101B-9397-08002B2CF9AE}" pid="3" name="Creator">
    <vt:lpwstr>Adobe Illustrator 24.1 (Macintosh)</vt:lpwstr>
  </property>
  <property fmtid="{D5CDD505-2E9C-101B-9397-08002B2CF9AE}" pid="4" name="LastSaved">
    <vt:filetime>2020-03-24T00:00:00Z</vt:filetime>
  </property>
</Properties>
</file>