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28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656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6984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311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641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3968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297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625" algn="l" defTabSz="844656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0"/>
    <p:restoredTop sz="94707"/>
  </p:normalViewPr>
  <p:slideViewPr>
    <p:cSldViewPr>
      <p:cViewPr varScale="1">
        <p:scale>
          <a:sx n="400" d="100"/>
          <a:sy n="400" d="100"/>
        </p:scale>
        <p:origin x="1208" y="792"/>
      </p:cViewPr>
      <p:guideLst>
        <p:guide orient="horz" pos="2595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6" y="613682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5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3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50" y="455313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6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3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3942AC8-66EE-DB4C-9171-74A5503E3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BD872624-28FA-BA4A-A2A7-EE55635C9DAA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3315C53-223E-F247-947C-3F74337D922B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41AC7F-7FD8-0944-B864-835AD7525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16" y="489749"/>
            <a:ext cx="2517426" cy="961199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95056C5B-5788-C044-9B4C-E770DA30E180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A578E55F-FBD3-9745-A244-1003A5A2B34A}"/>
              </a:ext>
            </a:extLst>
          </p:cNvPr>
          <p:cNvSpPr txBox="1"/>
          <p:nvPr/>
        </p:nvSpPr>
        <p:spPr>
          <a:xfrm>
            <a:off x="2370172" y="1686662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7C0F7689-23F7-7149-9C0F-8133F6703029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87A97FA8-E549-454A-B9C4-3C9CEF157B23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4C2B4DB-4787-0B44-9275-7BA666A02E73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