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312" d="100"/>
          <a:sy n="312" d="100"/>
        </p:scale>
        <p:origin x="2176" y="84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05E40F3-DD0D-A94A-ACB6-7B89FC926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276599" cy="1979613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9582C2A0-EE5A-7044-8A44-F2A809DD6C27}"/>
              </a:ext>
            </a:extLst>
          </p:cNvPr>
          <p:cNvSpPr txBox="1"/>
          <p:nvPr/>
        </p:nvSpPr>
        <p:spPr>
          <a:xfrm>
            <a:off x="340296" y="228324"/>
            <a:ext cx="480600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店舗ロゴ</a:t>
            </a:r>
            <a:endParaRPr sz="901">
              <a:latin typeface="Kozuka Gothic Pr6N"/>
              <a:cs typeface="Kozuka Gothic Pr6N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09CEA15-1022-904E-8B18-7DE4046949DE}"/>
              </a:ext>
            </a:extLst>
          </p:cNvPr>
          <p:cNvSpPr txBox="1"/>
          <p:nvPr/>
        </p:nvSpPr>
        <p:spPr>
          <a:xfrm>
            <a:off x="2051002" y="228330"/>
            <a:ext cx="823885" cy="15018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901" b="1" dirty="0">
                <a:solidFill>
                  <a:srgbClr val="FFFFFF"/>
                </a:solidFill>
                <a:latin typeface="Kozuka Gothic Pr6N"/>
                <a:cs typeface="Kozuka Gothic Pr6N"/>
              </a:rPr>
              <a:t>スタンプカード</a:t>
            </a:r>
            <a:endParaRPr sz="901">
              <a:latin typeface="Kozuka Gothic Pr6N"/>
              <a:cs typeface="Kozuka Gothic Pr6N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631997F-0B75-A14C-8365-2E00C19185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98" y="493245"/>
            <a:ext cx="2517426" cy="961199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D6BBD49C-91E7-F441-B209-7A160C7FC7E2}"/>
              </a:ext>
            </a:extLst>
          </p:cNvPr>
          <p:cNvSpPr txBox="1"/>
          <p:nvPr/>
        </p:nvSpPr>
        <p:spPr>
          <a:xfrm>
            <a:off x="323132" y="1520166"/>
            <a:ext cx="1361245" cy="296130"/>
          </a:xfrm>
          <a:prstGeom prst="rect">
            <a:avLst/>
          </a:prstGeom>
        </p:spPr>
        <p:txBody>
          <a:bodyPr vert="horz" wrap="square" lIns="0" tIns="20597" rIns="0" bIns="0" rtlCol="0">
            <a:spAutoFit/>
          </a:bodyPr>
          <a:lstStyle/>
          <a:p>
            <a:pPr marL="11443">
              <a:spcBef>
                <a:spcPts val="16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  <a:p>
            <a:pPr marL="11443">
              <a:spcBef>
                <a:spcPts val="72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・○○○○○○○○○○○○○○○○○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79B6E71E-435F-2E40-ACA5-F312D3C04EF2}"/>
              </a:ext>
            </a:extLst>
          </p:cNvPr>
          <p:cNvSpPr txBox="1"/>
          <p:nvPr/>
        </p:nvSpPr>
        <p:spPr>
          <a:xfrm>
            <a:off x="2370171" y="1686660"/>
            <a:ext cx="48632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/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E933C4D5-D002-414A-8AAC-F58764B218D6}"/>
              </a:ext>
            </a:extLst>
          </p:cNvPr>
          <p:cNvSpPr txBox="1"/>
          <p:nvPr/>
        </p:nvSpPr>
        <p:spPr>
          <a:xfrm>
            <a:off x="1686744" y="1539764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名</a:t>
            </a:r>
            <a:r>
              <a:rPr sz="541" dirty="0">
                <a:solidFill>
                  <a:srgbClr val="FFFFFF"/>
                </a:solidFill>
                <a:latin typeface="KozGoPr6N-Medium"/>
                <a:cs typeface="KozGoPr6N-Medium"/>
              </a:rPr>
              <a:t> </a:t>
            </a: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前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60153C23-2B71-514A-99ED-27F2A4CC392D}"/>
              </a:ext>
            </a:extLst>
          </p:cNvPr>
          <p:cNvSpPr txBox="1"/>
          <p:nvPr/>
        </p:nvSpPr>
        <p:spPr>
          <a:xfrm>
            <a:off x="1686744" y="1656986"/>
            <a:ext cx="297514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212"/>
              </a:spcBef>
            </a:pPr>
            <a:r>
              <a:rPr sz="541" dirty="0" err="1">
                <a:solidFill>
                  <a:srgbClr val="FFFFFF"/>
                </a:solidFill>
                <a:latin typeface="KozGoPr6N-Medium"/>
                <a:cs typeface="KozGoPr6N-Medium"/>
              </a:rPr>
              <a:t>有効期限</a:t>
            </a:r>
            <a:endParaRPr sz="541" dirty="0">
              <a:latin typeface="KozGoPr6N-Medium"/>
              <a:cs typeface="KozGoPr6N-Medium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DB0AA2A8-0BF7-D84B-B449-81DD23CCE7B8}"/>
              </a:ext>
            </a:extLst>
          </p:cNvPr>
          <p:cNvSpPr txBox="1"/>
          <p:nvPr/>
        </p:nvSpPr>
        <p:spPr>
          <a:xfrm>
            <a:off x="1911879" y="1539764"/>
            <a:ext cx="1071218" cy="128868"/>
          </a:xfrm>
          <a:prstGeom prst="rect">
            <a:avLst/>
          </a:prstGeom>
        </p:spPr>
        <p:txBody>
          <a:bodyPr vert="horz" wrap="square" lIns="0" tIns="45199" rIns="0" bIns="0" rtlCol="0">
            <a:spAutoFit/>
          </a:bodyPr>
          <a:lstStyle/>
          <a:p>
            <a:pPr marL="11443">
              <a:spcBef>
                <a:spcPts val="356"/>
              </a:spcBef>
            </a:pPr>
            <a:r>
              <a:rPr lang="ja-JP" altLang="en-US" sz="541">
                <a:solidFill>
                  <a:srgbClr val="FFFFFF"/>
                </a:solidFill>
                <a:latin typeface="KozGoPr6N-Medium"/>
                <a:cs typeface="KozGoPr6N-Medium"/>
              </a:rPr>
              <a:t>（　　　　　　　　　　　　　　　　　　　　　）　</a:t>
            </a:r>
            <a:endParaRPr sz="541" dirty="0">
              <a:latin typeface="KozGoPr6N-Medium"/>
              <a:cs typeface="KozGo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16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KozGoPr6N-Medium</vt:lpstr>
      <vt:lpstr>Kozuka Gothic Pr6N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2</cp:revision>
  <dcterms:created xsi:type="dcterms:W3CDTF">2020-03-24T09:08:10Z</dcterms:created>
  <dcterms:modified xsi:type="dcterms:W3CDTF">2025-01-14T07:48:34Z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