
<file path=[Content_Types].xml><?xml version="1.0" encoding="utf-8"?>
<Types xmlns="http://schemas.openxmlformats.org/package/2006/content-types"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76600" cy="1979613"/>
  <p:notesSz cx="3492500" cy="2197100"/>
  <p:defaultTextStyle>
    <a:defPPr>
      <a:defRPr lang="ja-JP"/>
    </a:defPPr>
    <a:lvl1pPr marL="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1pPr>
    <a:lvl2pPr marL="42236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2pPr>
    <a:lvl3pPr marL="844723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3pPr>
    <a:lvl4pPr marL="1267084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4pPr>
    <a:lvl5pPr marL="1689445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5pPr>
    <a:lvl6pPr marL="2111807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6pPr>
    <a:lvl7pPr marL="2534168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7pPr>
    <a:lvl8pPr marL="2956530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8pPr>
    <a:lvl9pPr marL="3378891" algn="l" defTabSz="844723" rtl="0" eaLnBrk="1" latinLnBrk="0" hangingPunct="1">
      <a:defRPr kumimoji="1" sz="166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5" userDrawn="1">
          <p15:clr>
            <a:srgbClr val="A4A3A4"/>
          </p15:clr>
        </p15:guide>
        <p15:guide id="2" pos="1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877D"/>
    <a:srgbClr val="FF9900"/>
    <a:srgbClr val="D909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537"/>
    <p:restoredTop sz="91497"/>
  </p:normalViewPr>
  <p:slideViewPr>
    <p:cSldViewPr snapToGrid="0">
      <p:cViewPr varScale="1">
        <p:scale>
          <a:sx n="322" d="100"/>
          <a:sy n="322" d="100"/>
        </p:scale>
        <p:origin x="168" y="688"/>
      </p:cViewPr>
      <p:guideLst>
        <p:guide orient="horz" pos="2595"/>
        <p:guide pos="1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45745" y="613680"/>
            <a:ext cx="278511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491490" y="1108584"/>
            <a:ext cx="22936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63830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687449" y="455311"/>
            <a:ext cx="142532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63830" y="79185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3830" y="455311"/>
            <a:ext cx="29489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114044" y="1841040"/>
            <a:ext cx="1048512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63830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4/3/25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359152" y="1841040"/>
            <a:ext cx="753618" cy="255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11937">
        <a:defRPr>
          <a:latin typeface="+mn-lt"/>
          <a:ea typeface="+mn-ea"/>
          <a:cs typeface="+mn-cs"/>
        </a:defRPr>
      </a:lvl2pPr>
      <a:lvl3pPr marL="823874">
        <a:defRPr>
          <a:latin typeface="+mn-lt"/>
          <a:ea typeface="+mn-ea"/>
          <a:cs typeface="+mn-cs"/>
        </a:defRPr>
      </a:lvl3pPr>
      <a:lvl4pPr marL="1235812">
        <a:defRPr>
          <a:latin typeface="+mn-lt"/>
          <a:ea typeface="+mn-ea"/>
          <a:cs typeface="+mn-cs"/>
        </a:defRPr>
      </a:lvl4pPr>
      <a:lvl5pPr marL="1647749">
        <a:defRPr>
          <a:latin typeface="+mn-lt"/>
          <a:ea typeface="+mn-ea"/>
          <a:cs typeface="+mn-cs"/>
        </a:defRPr>
      </a:lvl5pPr>
      <a:lvl6pPr marL="2059686">
        <a:defRPr>
          <a:latin typeface="+mn-lt"/>
          <a:ea typeface="+mn-ea"/>
          <a:cs typeface="+mn-cs"/>
        </a:defRPr>
      </a:lvl6pPr>
      <a:lvl7pPr marL="2471623">
        <a:defRPr>
          <a:latin typeface="+mn-lt"/>
          <a:ea typeface="+mn-ea"/>
          <a:cs typeface="+mn-cs"/>
        </a:defRPr>
      </a:lvl7pPr>
      <a:lvl8pPr marL="2883560">
        <a:defRPr>
          <a:latin typeface="+mn-lt"/>
          <a:ea typeface="+mn-ea"/>
          <a:cs typeface="+mn-cs"/>
        </a:defRPr>
      </a:lvl8pPr>
      <a:lvl9pPr marL="3295498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1996CF0-B938-1CDA-818A-5E39CA12C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" y="-1"/>
            <a:ext cx="3276268" cy="1979613"/>
          </a:xfrm>
          <a:prstGeom prst="rect">
            <a:avLst/>
          </a:prstGeom>
        </p:spPr>
      </p:pic>
      <p:sp>
        <p:nvSpPr>
          <p:cNvPr id="3" name="object 3">
            <a:extLst>
              <a:ext uri="{FF2B5EF4-FFF2-40B4-BE49-F238E27FC236}">
                <a16:creationId xmlns:a16="http://schemas.microsoft.com/office/drawing/2014/main" id="{5E037C4B-DA81-FD4F-AAE7-6E89DF72A5A8}"/>
              </a:ext>
            </a:extLst>
          </p:cNvPr>
          <p:cNvSpPr txBox="1"/>
          <p:nvPr/>
        </p:nvSpPr>
        <p:spPr>
          <a:xfrm>
            <a:off x="750995" y="775189"/>
            <a:ext cx="1053314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72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代表取締役社長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76AECF0-A5B4-2042-A056-C84CBD6164D1}"/>
              </a:ext>
            </a:extLst>
          </p:cNvPr>
          <p:cNvSpPr txBox="1"/>
          <p:nvPr/>
        </p:nvSpPr>
        <p:spPr>
          <a:xfrm>
            <a:off x="1560765" y="889878"/>
            <a:ext cx="834338" cy="122483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30323">
              <a:spcBef>
                <a:spcPts val="90"/>
              </a:spcBef>
            </a:pPr>
            <a:r>
              <a:rPr sz="721" spc="36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Tanaka</a:t>
            </a:r>
            <a:r>
              <a:rPr lang="ja-JP" altLang="en-US" sz="721" spc="36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lang="en-US" altLang="ja-JP" sz="721" spc="36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Taro</a:t>
            </a:r>
            <a:endParaRPr sz="721" dirty="0">
              <a:solidFill>
                <a:schemeClr val="tx1">
                  <a:lumMod val="95000"/>
                  <a:lumOff val="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KozGoPr6N-Medium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EAD28A4B-4EBC-CD4F-97BE-12E71A886B22}"/>
              </a:ext>
            </a:extLst>
          </p:cNvPr>
          <p:cNvSpPr txBox="1"/>
          <p:nvPr/>
        </p:nvSpPr>
        <p:spPr>
          <a:xfrm>
            <a:off x="1551781" y="633452"/>
            <a:ext cx="1190628" cy="242067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>
              <a:spcBef>
                <a:spcPts val="90"/>
              </a:spcBef>
            </a:pPr>
            <a:r>
              <a:rPr sz="1498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田 中 太</a:t>
            </a:r>
            <a:r>
              <a:rPr sz="1498" spc="-86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1498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郎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720A6D4D-BCCB-7B40-9CAF-1B5BD82FF146}"/>
              </a:ext>
            </a:extLst>
          </p:cNvPr>
          <p:cNvSpPr txBox="1"/>
          <p:nvPr/>
        </p:nvSpPr>
        <p:spPr>
          <a:xfrm>
            <a:off x="692031" y="1255271"/>
            <a:ext cx="1614426" cy="19083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 algn="r"/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〒000-0000</a:t>
            </a:r>
          </a:p>
          <a:p>
            <a:pPr marL="11443" algn="r">
              <a:spcBef>
                <a:spcPts val="86"/>
              </a:spcBef>
            </a:pP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○○○県○○</a:t>
            </a:r>
            <a:r>
              <a:rPr sz="54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市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○○○○○○</a:t>
            </a:r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82CD3818-C1E5-FE45-BB7F-2AF06CD90E74}"/>
              </a:ext>
            </a:extLst>
          </p:cNvPr>
          <p:cNvSpPr txBox="1"/>
          <p:nvPr/>
        </p:nvSpPr>
        <p:spPr>
          <a:xfrm>
            <a:off x="587715" y="1468986"/>
            <a:ext cx="1724097" cy="190835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/>
          <a:p>
            <a:pPr marL="11443" algn="r">
              <a:spcBef>
                <a:spcPts val="149"/>
              </a:spcBef>
            </a:pP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TEL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: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000-0000-0000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spc="45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endParaRPr lang="en-US" altLang="ja-JP" sz="541" spc="45" dirty="0">
              <a:solidFill>
                <a:schemeClr val="tx1">
                  <a:lumMod val="95000"/>
                  <a:lumOff val="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KozGoPr6N-Medium"/>
            </a:endParaRPr>
          </a:p>
          <a:p>
            <a:pPr marL="11443" algn="r">
              <a:spcBef>
                <a:spcPts val="149"/>
              </a:spcBef>
            </a:pP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FAX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:</a:t>
            </a:r>
            <a:r>
              <a:rPr lang="en-US" altLang="ja-JP"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 </a:t>
            </a:r>
            <a:r>
              <a:rPr sz="541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KozGoPr6N-Medium"/>
              </a:rPr>
              <a:t>00-0000-0000</a:t>
            </a:r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15298BAE-FC75-0048-ADAC-18B7194870AE}"/>
              </a:ext>
            </a:extLst>
          </p:cNvPr>
          <p:cNvSpPr txBox="1">
            <a:spLocks/>
          </p:cNvSpPr>
          <p:nvPr/>
        </p:nvSpPr>
        <p:spPr>
          <a:xfrm>
            <a:off x="1844991" y="220189"/>
            <a:ext cx="1005741" cy="136332"/>
          </a:xfrm>
          <a:prstGeom prst="rect">
            <a:avLst/>
          </a:prstGeom>
        </p:spPr>
        <p:txBody>
          <a:bodyPr vert="horz" wrap="square" lIns="0" tIns="11443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1443" algn="ctr">
              <a:spcBef>
                <a:spcPts val="90"/>
              </a:spcBef>
            </a:pPr>
            <a:r>
              <a:rPr kumimoji="0" lang="en-US" altLang="ja-JP" sz="81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Arial" panose="020B0604020202020204" pitchFamily="34" charset="0"/>
              </a:rPr>
              <a:t>COMPANY</a:t>
            </a:r>
            <a:r>
              <a:rPr kumimoji="0" lang="ja-JP" altLang="en-US" sz="811" kern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Arial" panose="020B0604020202020204" pitchFamily="34" charset="0"/>
              </a:rPr>
              <a:t> </a:t>
            </a:r>
            <a:r>
              <a:rPr kumimoji="0" lang="en-US" altLang="ja-JP" sz="811" kern="0" dirty="0">
                <a:solidFill>
                  <a:schemeClr val="tx1">
                    <a:lumMod val="95000"/>
                    <a:lumOff val="5000"/>
                  </a:schemeClr>
                </a:solidFill>
                <a:latin typeface="Yu Mincho" panose="02020400000000000000" pitchFamily="18" charset="-128"/>
                <a:ea typeface="Yu Mincho" panose="02020400000000000000" pitchFamily="18" charset="-128"/>
                <a:cs typeface="Arial" panose="020B0604020202020204" pitchFamily="34" charset="0"/>
              </a:rPr>
              <a:t> NAME</a:t>
            </a:r>
            <a:endParaRPr kumimoji="0" lang="ja-JP" altLang="en-US" sz="811" kern="0" dirty="0">
              <a:solidFill>
                <a:schemeClr val="tx1">
                  <a:lumMod val="95000"/>
                  <a:lumOff val="5000"/>
                </a:schemeClr>
              </a:solidFill>
              <a:latin typeface="Yu Mincho" panose="02020400000000000000" pitchFamily="18" charset="-128"/>
              <a:ea typeface="Yu Mincho" panose="02020400000000000000" pitchFamily="18" charset="-128"/>
              <a:cs typeface="Arial" panose="020B0604020202020204" pitchFamily="34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B5E9F67B-4A50-2EA0-8330-196AC1081BD4}"/>
              </a:ext>
            </a:extLst>
          </p:cNvPr>
          <p:cNvSpPr/>
          <p:nvPr/>
        </p:nvSpPr>
        <p:spPr>
          <a:xfrm>
            <a:off x="2395103" y="1255271"/>
            <a:ext cx="404550" cy="4045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</TotalTime>
  <Words>22</Words>
  <Application>Microsoft Macintosh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Mincho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Business01</dc:title>
  <cp:lastModifiedBy>春樹 富永</cp:lastModifiedBy>
  <cp:revision>24</cp:revision>
  <dcterms:created xsi:type="dcterms:W3CDTF">2020-03-05T09:01:06Z</dcterms:created>
  <dcterms:modified xsi:type="dcterms:W3CDTF">2025-04-03T09:17:27Z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2020-03-05T00:00:00Z</vt:filetime>
  </property>
  <property fmtid="{D5CDD505-2E9C-101B-9397-08002B2CF9AE}" pid="3" name="Creator">
    <vt:lpwstr>Adobe Illustrator 24.0 (Macintosh)</vt:lpwstr>
  </property>
  <property fmtid="{D5CDD505-2E9C-101B-9397-08002B2CF9AE}" pid="4" name="LastSaved">
    <vt:filetime>2020-03-05T00:00:00Z</vt:filetime>
  </property>
</Properties>
</file>