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77D"/>
    <a:srgbClr val="FF9900"/>
    <a:srgbClr val="D90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520"/>
    <p:restoredTop sz="91497"/>
  </p:normalViewPr>
  <p:slideViewPr>
    <p:cSldViewPr snapToGrid="0">
      <p:cViewPr varScale="1">
        <p:scale>
          <a:sx n="400" d="100"/>
          <a:sy n="400" d="100"/>
        </p:scale>
        <p:origin x="560" y="192"/>
      </p:cViewPr>
      <p:guideLst>
        <p:guide orient="horz" pos="2595"/>
        <p:guide pos="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D189DFA-34E5-BCCD-B938-CE4AC8DC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" y="-1"/>
            <a:ext cx="3276268" cy="197961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750995" y="775189"/>
            <a:ext cx="1053314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72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1560765" y="889878"/>
            <a:ext cx="834338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</a:t>
            </a:r>
            <a:r>
              <a:rPr lang="ja-JP" altLang="en-US" sz="721" spc="36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lang="en-US" altLang="ja-JP"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Taro</a:t>
            </a:r>
            <a:endParaRPr sz="721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551781" y="633452"/>
            <a:ext cx="1190628" cy="242067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498" spc="-8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692031" y="1255271"/>
            <a:ext cx="1614426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/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 algn="r">
              <a:spcBef>
                <a:spcPts val="86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54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587715" y="1468986"/>
            <a:ext cx="1724097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000-0000-0000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spc="45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endParaRPr lang="en-US" altLang="ja-JP" sz="541" spc="45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00-0000-0000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15298BAE-FC75-0048-ADAC-18B7194870AE}"/>
              </a:ext>
            </a:extLst>
          </p:cNvPr>
          <p:cNvSpPr txBox="1">
            <a:spLocks/>
          </p:cNvSpPr>
          <p:nvPr/>
        </p:nvSpPr>
        <p:spPr>
          <a:xfrm>
            <a:off x="1844991" y="220189"/>
            <a:ext cx="1005741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443" algn="ctr">
              <a:spcBef>
                <a:spcPts val="90"/>
              </a:spcBef>
            </a:pP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COMPANY</a:t>
            </a:r>
            <a:r>
              <a:rPr kumimoji="0" lang="ja-JP" altLang="en-US" sz="811" kern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NAME</a:t>
            </a:r>
            <a:endParaRPr kumimoji="0" lang="ja-JP" altLang="en-US" sz="811" kern="0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3177912-8086-57DE-ACF4-A89213FEEC63}"/>
              </a:ext>
            </a:extLst>
          </p:cNvPr>
          <p:cNvSpPr/>
          <p:nvPr/>
        </p:nvSpPr>
        <p:spPr>
          <a:xfrm>
            <a:off x="2395103" y="1255271"/>
            <a:ext cx="404550" cy="404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22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23</cp:revision>
  <dcterms:created xsi:type="dcterms:W3CDTF">2020-03-05T09:01:06Z</dcterms:created>
  <dcterms:modified xsi:type="dcterms:W3CDTF">2025-04-03T09:17:35Z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