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207"/>
    <p:restoredTop sz="91497"/>
  </p:normalViewPr>
  <p:slideViewPr>
    <p:cSldViewPr snapToGrid="0">
      <p:cViewPr varScale="1">
        <p:scale>
          <a:sx n="400" d="100"/>
          <a:sy n="400" d="100"/>
        </p:scale>
        <p:origin x="576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4EE46-9337-DD4C-964A-35085443130F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441D3-7B4B-1D40-AF2B-7F04DB8AE49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327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441D3-7B4B-1D40-AF2B-7F04DB8AE49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901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491BDC37-7835-104E-8D43-03B519A98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1" y="-16381"/>
            <a:ext cx="3406775" cy="102357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893688" y="592823"/>
            <a:ext cx="872682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811" b="1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1955270" y="894514"/>
            <a:ext cx="714654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811" b="1" spc="36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 Taro</a:t>
            </a:r>
            <a:endParaRPr lang="en" altLang="ja-JP" sz="811" b="1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886954" y="776571"/>
            <a:ext cx="1180635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498" b="1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498" b="1" spc="-86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498" b="1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955270" y="99016"/>
            <a:ext cx="99185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bg1"/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bg1"/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8AA430BF-3EBF-3543-973C-1B821DFFA0CB}"/>
              </a:ext>
            </a:extLst>
          </p:cNvPr>
          <p:cNvSpPr txBox="1"/>
          <p:nvPr/>
        </p:nvSpPr>
        <p:spPr>
          <a:xfrm>
            <a:off x="518341" y="1326505"/>
            <a:ext cx="130399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000-0000-0000</a:t>
            </a:r>
            <a:endParaRPr sz="901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8E9B0D-B24B-084F-8218-ECEA5235723C}"/>
              </a:ext>
            </a:extLst>
          </p:cNvPr>
          <p:cNvSpPr txBox="1"/>
          <p:nvPr/>
        </p:nvSpPr>
        <p:spPr>
          <a:xfrm>
            <a:off x="518341" y="1534057"/>
            <a:ext cx="1119959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samplemail@com</a:t>
            </a:r>
            <a:endParaRPr sz="901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A4C1FD1B-2906-E742-9AC0-9453FBBC89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401" y="174107"/>
            <a:ext cx="391990" cy="418716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EA988769-D511-6344-A045-E91C7D9AB4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936" y="1354331"/>
            <a:ext cx="126921" cy="104281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EC8BE00B-D523-F148-8166-5BFFD498B0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935" y="1586831"/>
            <a:ext cx="133537" cy="83766"/>
          </a:xfrm>
          <a:prstGeom prst="rect">
            <a:avLst/>
          </a:prstGeom>
        </p:spPr>
      </p:pic>
      <p:cxnSp>
        <p:nvCxnSpPr>
          <p:cNvPr id="24" name="直線コネクタ 23">
            <a:extLst>
              <a:ext uri="{FF2B5EF4-FFF2-40B4-BE49-F238E27FC236}">
                <a16:creationId xmlns:a16="http://schemas.microsoft.com/office/drawing/2014/main" id="{F51C99F0-9DF2-A041-829B-6D8B5713DFD1}"/>
              </a:ext>
            </a:extLst>
          </p:cNvPr>
          <p:cNvCxnSpPr/>
          <p:nvPr/>
        </p:nvCxnSpPr>
        <p:spPr>
          <a:xfrm>
            <a:off x="0" y="1199216"/>
            <a:ext cx="217973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ject 3">
            <a:extLst>
              <a:ext uri="{FF2B5EF4-FFF2-40B4-BE49-F238E27FC236}">
                <a16:creationId xmlns:a16="http://schemas.microsoft.com/office/drawing/2014/main" id="{4589801C-79B9-AC46-8382-3EE8FF43A9D5}"/>
              </a:ext>
            </a:extLst>
          </p:cNvPr>
          <p:cNvSpPr txBox="1"/>
          <p:nvPr/>
        </p:nvSpPr>
        <p:spPr>
          <a:xfrm>
            <a:off x="1907295" y="1455450"/>
            <a:ext cx="503485" cy="27406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会社情報は</a:t>
            </a:r>
            <a:endParaRPr lang="en-US" altLang="ja-JP" sz="541" b="1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こちらの</a:t>
            </a:r>
            <a:r>
              <a:rPr lang="en-US" altLang="ja-JP" sz="541" b="1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QR</a:t>
            </a:r>
            <a:r>
              <a:rPr lang="ja-JP" altLang="en-US" sz="541" b="1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を参照ください</a:t>
            </a:r>
            <a:endParaRPr sz="541" b="1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F6240C88-AB58-1BCC-7BD6-83ADA639A962}"/>
              </a:ext>
            </a:extLst>
          </p:cNvPr>
          <p:cNvSpPr/>
          <p:nvPr/>
        </p:nvSpPr>
        <p:spPr>
          <a:xfrm>
            <a:off x="2472303" y="1306046"/>
            <a:ext cx="413297" cy="413297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23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Yu Gothic</vt:lpstr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36</cp:revision>
  <dcterms:created xsi:type="dcterms:W3CDTF">2020-03-05T09:01:06Z</dcterms:created>
  <dcterms:modified xsi:type="dcterms:W3CDTF">2025-04-03T09:27:13Z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