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2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771"/>
    <p:restoredTop sz="91497"/>
  </p:normalViewPr>
  <p:slideViewPr>
    <p:cSldViewPr snapToGrid="0">
      <p:cViewPr varScale="1">
        <p:scale>
          <a:sx n="400" d="100"/>
          <a:sy n="400" d="100"/>
        </p:scale>
        <p:origin x="544" y="192"/>
      </p:cViewPr>
      <p:guideLst>
        <p:guide orient="horz" pos="2595"/>
        <p:guide pos="22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1978025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24EE46-9337-DD4C-964A-35085443130F}" type="datetimeFigureOut">
              <a:rPr kumimoji="1" lang="ja-JP" altLang="en-US" smtClean="0"/>
              <a:t>2025/4/3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274638"/>
            <a:ext cx="1225550" cy="7413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9250" y="1057275"/>
            <a:ext cx="2794000" cy="8651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1978025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B441D3-7B4B-1D40-AF2B-7F04DB8AE49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73270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133475" y="274638"/>
            <a:ext cx="1225550" cy="7413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441D3-7B4B-1D40-AF2B-7F04DB8AE49A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19016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emf"/><Relationship Id="rId11" Type="http://schemas.openxmlformats.org/officeDocument/2006/relationships/image" Target="../media/image9.jpg"/><Relationship Id="rId5" Type="http://schemas.openxmlformats.org/officeDocument/2006/relationships/image" Target="../media/image3.png"/><Relationship Id="rId10" Type="http://schemas.openxmlformats.org/officeDocument/2006/relationships/image" Target="../media/image8.emf"/><Relationship Id="rId4" Type="http://schemas.openxmlformats.org/officeDocument/2006/relationships/image" Target="../media/image2.emf"/><Relationship Id="rId9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>
            <a:extLst>
              <a:ext uri="{FF2B5EF4-FFF2-40B4-BE49-F238E27FC236}">
                <a16:creationId xmlns:a16="http://schemas.microsoft.com/office/drawing/2014/main" id="{D0FFFE7F-97F3-1643-85CE-F9B4A739A1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09" y="0"/>
            <a:ext cx="3146783" cy="1979613"/>
          </a:xfrm>
          <a:prstGeom prst="rect">
            <a:avLst/>
          </a:prstGeom>
        </p:spPr>
      </p:pic>
      <p:pic>
        <p:nvPicPr>
          <p:cNvPr id="2" name="図 1">
            <a:extLst>
              <a:ext uri="{FF2B5EF4-FFF2-40B4-BE49-F238E27FC236}">
                <a16:creationId xmlns:a16="http://schemas.microsoft.com/office/drawing/2014/main" id="{AD106C88-7CD5-8C60-9DA4-80C8AA7C3B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33764"/>
            <a:ext cx="3276599" cy="2013377"/>
          </a:xfrm>
          <a:prstGeom prst="rect">
            <a:avLst/>
          </a:prstGeom>
        </p:spPr>
      </p:pic>
      <p:pic>
        <p:nvPicPr>
          <p:cNvPr id="3" name="図 2">
            <a:extLst>
              <a:ext uri="{FF2B5EF4-FFF2-40B4-BE49-F238E27FC236}">
                <a16:creationId xmlns:a16="http://schemas.microsoft.com/office/drawing/2014/main" id="{867E5049-1178-30E1-C9BC-342BE69882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8230" y="-52274"/>
            <a:ext cx="3408011" cy="982466"/>
          </a:xfrm>
          <a:prstGeom prst="rect">
            <a:avLst/>
          </a:prstGeom>
        </p:spPr>
      </p:pic>
      <p:sp>
        <p:nvSpPr>
          <p:cNvPr id="4" name="object 3">
            <a:extLst>
              <a:ext uri="{FF2B5EF4-FFF2-40B4-BE49-F238E27FC236}">
                <a16:creationId xmlns:a16="http://schemas.microsoft.com/office/drawing/2014/main" id="{8AB2E758-8A9E-975B-2442-97C9C606CBFE}"/>
              </a:ext>
            </a:extLst>
          </p:cNvPr>
          <p:cNvSpPr txBox="1"/>
          <p:nvPr/>
        </p:nvSpPr>
        <p:spPr>
          <a:xfrm>
            <a:off x="893688" y="592823"/>
            <a:ext cx="872682" cy="13633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81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代表取締役社長</a:t>
            </a:r>
          </a:p>
        </p:txBody>
      </p:sp>
      <p:sp>
        <p:nvSpPr>
          <p:cNvPr id="5" name="object 4">
            <a:extLst>
              <a:ext uri="{FF2B5EF4-FFF2-40B4-BE49-F238E27FC236}">
                <a16:creationId xmlns:a16="http://schemas.microsoft.com/office/drawing/2014/main" id="{C57509AE-3CB7-7F9B-7FD6-42344FCB932B}"/>
              </a:ext>
            </a:extLst>
          </p:cNvPr>
          <p:cNvSpPr txBox="1"/>
          <p:nvPr/>
        </p:nvSpPr>
        <p:spPr>
          <a:xfrm>
            <a:off x="1955270" y="880204"/>
            <a:ext cx="714654" cy="13633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lang="en" altLang="ja-JP" sz="811" b="1" spc="36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Tanaka Taro</a:t>
            </a:r>
            <a:endParaRPr lang="en" altLang="ja-JP" sz="811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511F63F3-FD22-9A56-2C6A-423B164F17C2}"/>
              </a:ext>
            </a:extLst>
          </p:cNvPr>
          <p:cNvSpPr txBox="1"/>
          <p:nvPr/>
        </p:nvSpPr>
        <p:spPr>
          <a:xfrm>
            <a:off x="886954" y="776571"/>
            <a:ext cx="1180635" cy="242067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498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田 中 太</a:t>
            </a:r>
            <a:r>
              <a:rPr sz="1498" b="1" spc="-86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1498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郎</a:t>
            </a:r>
          </a:p>
        </p:txBody>
      </p:sp>
      <p:sp>
        <p:nvSpPr>
          <p:cNvPr id="8" name="object 3">
            <a:extLst>
              <a:ext uri="{FF2B5EF4-FFF2-40B4-BE49-F238E27FC236}">
                <a16:creationId xmlns:a16="http://schemas.microsoft.com/office/drawing/2014/main" id="{491FF87B-18A0-A393-7D2B-12D5AC213C08}"/>
              </a:ext>
            </a:extLst>
          </p:cNvPr>
          <p:cNvSpPr txBox="1"/>
          <p:nvPr/>
        </p:nvSpPr>
        <p:spPr>
          <a:xfrm>
            <a:off x="1955270" y="85410"/>
            <a:ext cx="991852" cy="1501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en-US" sz="90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COMPANY NAME</a:t>
            </a:r>
            <a:endParaRPr sz="90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E7A9C1C3-7131-F060-3965-89C316FB99E3}"/>
              </a:ext>
            </a:extLst>
          </p:cNvPr>
          <p:cNvSpPr txBox="1"/>
          <p:nvPr/>
        </p:nvSpPr>
        <p:spPr>
          <a:xfrm>
            <a:off x="452677" y="1326505"/>
            <a:ext cx="1303992" cy="1501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lang="en-US" sz="901" b="1" dirty="0">
                <a:solidFill>
                  <a:schemeClr val="bg1"/>
                </a:solidFill>
                <a:latin typeface="Arial" panose="020B060402020202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000-0000-0000</a:t>
            </a:r>
            <a:endParaRPr sz="901" b="1" dirty="0">
              <a:solidFill>
                <a:schemeClr val="bg1"/>
              </a:solidFill>
              <a:latin typeface="Arial" panose="020B0604020202020204" pitchFamily="34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2F700A0D-67CC-3B61-E129-AA8E61A3EA70}"/>
              </a:ext>
            </a:extLst>
          </p:cNvPr>
          <p:cNvSpPr txBox="1"/>
          <p:nvPr/>
        </p:nvSpPr>
        <p:spPr>
          <a:xfrm>
            <a:off x="452677" y="1534057"/>
            <a:ext cx="1119959" cy="1501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lang="en-US" sz="901" b="1" dirty="0" err="1">
                <a:solidFill>
                  <a:schemeClr val="bg1"/>
                </a:solidFill>
                <a:latin typeface="Arial" panose="020B060402020202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samplemail@com</a:t>
            </a:r>
            <a:endParaRPr sz="901" b="1" dirty="0">
              <a:solidFill>
                <a:schemeClr val="bg1"/>
              </a:solidFill>
              <a:latin typeface="Arial" panose="020B0604020202020204" pitchFamily="34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pic>
        <p:nvPicPr>
          <p:cNvPr id="11" name="図 10">
            <a:extLst>
              <a:ext uri="{FF2B5EF4-FFF2-40B4-BE49-F238E27FC236}">
                <a16:creationId xmlns:a16="http://schemas.microsoft.com/office/drawing/2014/main" id="{FF42288D-C232-91DB-E832-A98229796C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323127"/>
            <a:ext cx="408334" cy="163334"/>
          </a:xfrm>
          <a:prstGeom prst="rect">
            <a:avLst/>
          </a:prstGeom>
        </p:spPr>
      </p:pic>
      <p:pic>
        <p:nvPicPr>
          <p:cNvPr id="12" name="図 11">
            <a:extLst>
              <a:ext uri="{FF2B5EF4-FFF2-40B4-BE49-F238E27FC236}">
                <a16:creationId xmlns:a16="http://schemas.microsoft.com/office/drawing/2014/main" id="{88844CE1-0BD9-7865-D583-B17283E0B2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546262"/>
            <a:ext cx="408334" cy="163334"/>
          </a:xfrm>
          <a:prstGeom prst="rect">
            <a:avLst/>
          </a:prstGeom>
        </p:spPr>
      </p:pic>
      <p:pic>
        <p:nvPicPr>
          <p:cNvPr id="13" name="図 12">
            <a:extLst>
              <a:ext uri="{FF2B5EF4-FFF2-40B4-BE49-F238E27FC236}">
                <a16:creationId xmlns:a16="http://schemas.microsoft.com/office/drawing/2014/main" id="{CF3D84F2-E91D-E8D7-038A-04772AE6E61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2812" y="1354331"/>
            <a:ext cx="126921" cy="104281"/>
          </a:xfrm>
          <a:prstGeom prst="rect">
            <a:avLst/>
          </a:prstGeom>
        </p:spPr>
      </p:pic>
      <p:pic>
        <p:nvPicPr>
          <p:cNvPr id="14" name="図 13">
            <a:extLst>
              <a:ext uri="{FF2B5EF4-FFF2-40B4-BE49-F238E27FC236}">
                <a16:creationId xmlns:a16="http://schemas.microsoft.com/office/drawing/2014/main" id="{53653C0C-5796-D3DF-296E-5E0AE7C6DFF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2812" y="1586831"/>
            <a:ext cx="133537" cy="83766"/>
          </a:xfrm>
          <a:prstGeom prst="rect">
            <a:avLst/>
          </a:prstGeom>
        </p:spPr>
      </p:pic>
      <p:pic>
        <p:nvPicPr>
          <p:cNvPr id="15" name="図 14">
            <a:extLst>
              <a:ext uri="{FF2B5EF4-FFF2-40B4-BE49-F238E27FC236}">
                <a16:creationId xmlns:a16="http://schemas.microsoft.com/office/drawing/2014/main" id="{2D6E8F9A-E70F-032C-AB17-2F5F76E7239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10783" y="1197611"/>
            <a:ext cx="536339" cy="536339"/>
          </a:xfrm>
          <a:prstGeom prst="rect">
            <a:avLst/>
          </a:prstGeom>
        </p:spPr>
      </p:pic>
      <p:cxnSp>
        <p:nvCxnSpPr>
          <p:cNvPr id="17" name="直線コネクタ 16">
            <a:extLst>
              <a:ext uri="{FF2B5EF4-FFF2-40B4-BE49-F238E27FC236}">
                <a16:creationId xmlns:a16="http://schemas.microsoft.com/office/drawing/2014/main" id="{04B1DEA8-CC31-A257-1AFF-56C7206AA61C}"/>
              </a:ext>
            </a:extLst>
          </p:cNvPr>
          <p:cNvCxnSpPr/>
          <p:nvPr/>
        </p:nvCxnSpPr>
        <p:spPr>
          <a:xfrm>
            <a:off x="0" y="1199216"/>
            <a:ext cx="217973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bject 3">
            <a:extLst>
              <a:ext uri="{FF2B5EF4-FFF2-40B4-BE49-F238E27FC236}">
                <a16:creationId xmlns:a16="http://schemas.microsoft.com/office/drawing/2014/main" id="{A898FB79-B348-79C8-EAE9-258F177E081A}"/>
              </a:ext>
            </a:extLst>
          </p:cNvPr>
          <p:cNvSpPr txBox="1"/>
          <p:nvPr/>
        </p:nvSpPr>
        <p:spPr>
          <a:xfrm>
            <a:off x="1907295" y="1455450"/>
            <a:ext cx="503485" cy="27406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ja-JP" altLang="en-US" sz="541" b="1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会社情報は</a:t>
            </a:r>
            <a:endParaRPr lang="en-US" altLang="ja-JP" sz="541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1443">
              <a:spcBef>
                <a:spcPts val="90"/>
              </a:spcBef>
            </a:pPr>
            <a:r>
              <a:rPr lang="ja-JP" altLang="en-US" sz="541" b="1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こちらの</a:t>
            </a:r>
            <a:r>
              <a:rPr lang="en-US" altLang="ja-JP"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QR</a:t>
            </a:r>
            <a:r>
              <a:rPr lang="ja-JP" altLang="en-US" sz="541" b="1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を参照ください</a:t>
            </a:r>
            <a:endParaRPr sz="541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pic>
        <p:nvPicPr>
          <p:cNvPr id="19" name="図 18">
            <a:extLst>
              <a:ext uri="{FF2B5EF4-FFF2-40B4-BE49-F238E27FC236}">
                <a16:creationId xmlns:a16="http://schemas.microsoft.com/office/drawing/2014/main" id="{8CB13DE3-9E02-4C66-B216-528D98D040F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4401" y="174107"/>
            <a:ext cx="391990" cy="418716"/>
          </a:xfrm>
          <a:prstGeom prst="rect">
            <a:avLst/>
          </a:prstGeom>
        </p:spPr>
      </p:pic>
      <p:sp>
        <p:nvSpPr>
          <p:cNvPr id="20" name="正方形/長方形 19">
            <a:extLst>
              <a:ext uri="{FF2B5EF4-FFF2-40B4-BE49-F238E27FC236}">
                <a16:creationId xmlns:a16="http://schemas.microsoft.com/office/drawing/2014/main" id="{4A53C029-FACF-E57B-0057-15694D3D23FD}"/>
              </a:ext>
            </a:extLst>
          </p:cNvPr>
          <p:cNvSpPr/>
          <p:nvPr/>
        </p:nvSpPr>
        <p:spPr>
          <a:xfrm>
            <a:off x="2472303" y="1259131"/>
            <a:ext cx="413297" cy="413297"/>
          </a:xfrm>
          <a:prstGeom prst="rect">
            <a:avLst/>
          </a:pr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</TotalTime>
  <Words>23</Words>
  <Application>Microsoft Macintosh PowerPoint</Application>
  <PresentationFormat>ユーザー設定</PresentationFormat>
  <Paragraphs>9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Yu Gothic</vt:lpstr>
      <vt:lpstr>Yu Gothic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35</cp:revision>
  <dcterms:created xsi:type="dcterms:W3CDTF">2020-03-05T09:01:06Z</dcterms:created>
  <dcterms:modified xsi:type="dcterms:W3CDTF">2025-04-03T09:15:03Z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