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642"/>
    <p:restoredTop sz="91497"/>
  </p:normalViewPr>
  <p:slideViewPr>
    <p:cSldViewPr snapToGrid="0">
      <p:cViewPr varScale="1">
        <p:scale>
          <a:sx n="302" d="100"/>
          <a:sy n="302" d="100"/>
        </p:scale>
        <p:origin x="72" y="808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4EE46-9337-DD4C-964A-35085443130F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441D3-7B4B-1D40-AF2B-7F04DB8AE49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327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441D3-7B4B-1D40-AF2B-7F04DB8AE49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901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図 27">
            <a:extLst>
              <a:ext uri="{FF2B5EF4-FFF2-40B4-BE49-F238E27FC236}">
                <a16:creationId xmlns:a16="http://schemas.microsoft.com/office/drawing/2014/main" id="{5295D2F2-E021-3990-669B-ACDEA681D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6600" cy="1979613"/>
          </a:xfrm>
          <a:prstGeom prst="rect">
            <a:avLst/>
          </a:prstGeom>
        </p:spPr>
      </p:pic>
      <p:pic>
        <p:nvPicPr>
          <p:cNvPr id="26" name="図 25">
            <a:extLst>
              <a:ext uri="{FF2B5EF4-FFF2-40B4-BE49-F238E27FC236}">
                <a16:creationId xmlns:a16="http://schemas.microsoft.com/office/drawing/2014/main" id="{ED4A8BD1-3849-6B40-A3E5-E1A8708F9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5706" y="-17857"/>
            <a:ext cx="3412156" cy="982466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893688" y="592823"/>
            <a:ext cx="872682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81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1955270" y="880204"/>
            <a:ext cx="714654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811" b="1" spc="3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 Taro</a:t>
            </a:r>
            <a:endParaRPr lang="en" altLang="ja-JP" sz="81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886954" y="776571"/>
            <a:ext cx="1180635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498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498" b="1" spc="-86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498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955270" y="85410"/>
            <a:ext cx="99185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8AA430BF-3EBF-3543-973C-1B821DFFA0CB}"/>
              </a:ext>
            </a:extLst>
          </p:cNvPr>
          <p:cNvSpPr txBox="1"/>
          <p:nvPr/>
        </p:nvSpPr>
        <p:spPr>
          <a:xfrm>
            <a:off x="452677" y="1326505"/>
            <a:ext cx="130399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>
                <a:solidFill>
                  <a:schemeClr val="bg1"/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000-0000-0000</a:t>
            </a:r>
            <a:endParaRPr sz="901" b="1" dirty="0">
              <a:solidFill>
                <a:schemeClr val="bg1"/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8E9B0D-B24B-084F-8218-ECEA5235723C}"/>
              </a:ext>
            </a:extLst>
          </p:cNvPr>
          <p:cNvSpPr txBox="1"/>
          <p:nvPr/>
        </p:nvSpPr>
        <p:spPr>
          <a:xfrm>
            <a:off x="452677" y="1534057"/>
            <a:ext cx="1119959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901" b="1" dirty="0" err="1">
                <a:solidFill>
                  <a:schemeClr val="bg1"/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samplemail@com</a:t>
            </a:r>
            <a:endParaRPr sz="901" b="1" dirty="0">
              <a:solidFill>
                <a:schemeClr val="bg1"/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58553641-4575-6E4E-BFCF-1B2549AFFA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323127"/>
            <a:ext cx="408334" cy="163334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8669A9D3-8584-8B46-915D-4AA6524773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46262"/>
            <a:ext cx="408334" cy="163334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EA988769-D511-6344-A045-E91C7D9AB4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812" y="1354331"/>
            <a:ext cx="126921" cy="104281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EC8BE00B-D523-F148-8166-5BFFD498B0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812" y="1586831"/>
            <a:ext cx="133537" cy="83766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E8694421-3326-2344-BAA3-FD48A5732D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0783" y="1197611"/>
            <a:ext cx="536339" cy="536339"/>
          </a:xfrm>
          <a:prstGeom prst="rect">
            <a:avLst/>
          </a:prstGeom>
        </p:spPr>
      </p:pic>
      <p:cxnSp>
        <p:nvCxnSpPr>
          <p:cNvPr id="24" name="直線コネクタ 23">
            <a:extLst>
              <a:ext uri="{FF2B5EF4-FFF2-40B4-BE49-F238E27FC236}">
                <a16:creationId xmlns:a16="http://schemas.microsoft.com/office/drawing/2014/main" id="{F51C99F0-9DF2-A041-829B-6D8B5713DFD1}"/>
              </a:ext>
            </a:extLst>
          </p:cNvPr>
          <p:cNvCxnSpPr/>
          <p:nvPr/>
        </p:nvCxnSpPr>
        <p:spPr>
          <a:xfrm>
            <a:off x="0" y="1199216"/>
            <a:ext cx="21797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ject 3">
            <a:extLst>
              <a:ext uri="{FF2B5EF4-FFF2-40B4-BE49-F238E27FC236}">
                <a16:creationId xmlns:a16="http://schemas.microsoft.com/office/drawing/2014/main" id="{4589801C-79B9-AC46-8382-3EE8FF43A9D5}"/>
              </a:ext>
            </a:extLst>
          </p:cNvPr>
          <p:cNvSpPr txBox="1"/>
          <p:nvPr/>
        </p:nvSpPr>
        <p:spPr>
          <a:xfrm>
            <a:off x="1907295" y="1455450"/>
            <a:ext cx="503485" cy="27406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会社情報は</a:t>
            </a:r>
            <a:endParaRPr lang="en-US" altLang="ja-JP" sz="54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>
              <a:spcBef>
                <a:spcPts val="90"/>
              </a:spcBef>
            </a:pP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こちらの</a:t>
            </a:r>
            <a:r>
              <a:rPr lang="en-US" altLang="ja-JP" sz="541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QR</a:t>
            </a:r>
            <a:r>
              <a:rPr lang="ja-JP" altLang="en-US" sz="541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を参照ください</a:t>
            </a:r>
            <a:endParaRPr sz="541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pic>
        <p:nvPicPr>
          <p:cNvPr id="23" name="図 22">
            <a:extLst>
              <a:ext uri="{FF2B5EF4-FFF2-40B4-BE49-F238E27FC236}">
                <a16:creationId xmlns:a16="http://schemas.microsoft.com/office/drawing/2014/main" id="{EE6625C5-C40F-31D3-C58F-6E74AC7EFA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4401" y="174107"/>
            <a:ext cx="391990" cy="418716"/>
          </a:xfrm>
          <a:prstGeom prst="rect">
            <a:avLst/>
          </a:prstGeom>
        </p:spPr>
      </p:pic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D8D0F0DC-615B-219A-0060-4ECF8973F7C1}"/>
              </a:ext>
            </a:extLst>
          </p:cNvPr>
          <p:cNvSpPr/>
          <p:nvPr/>
        </p:nvSpPr>
        <p:spPr>
          <a:xfrm>
            <a:off x="2472303" y="1259131"/>
            <a:ext cx="413297" cy="413297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23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Yu Gothic</vt:lpstr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35</cp:revision>
  <dcterms:created xsi:type="dcterms:W3CDTF">2020-03-05T09:01:06Z</dcterms:created>
  <dcterms:modified xsi:type="dcterms:W3CDTF">2025-04-03T09:15:10Z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