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3276600" cy="1979613"/>
  <p:notesSz cx="3492500" cy="2197100"/>
  <p:defaultTextStyle>
    <a:defPPr>
      <a:defRPr lang="ja-JP"/>
    </a:defPPr>
    <a:lvl1pPr marL="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5" userDrawn="1">
          <p15:clr>
            <a:srgbClr val="A4A3A4"/>
          </p15:clr>
        </p15:guide>
        <p15:guide id="2" pos="22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348"/>
    <p:restoredTop sz="91497"/>
  </p:normalViewPr>
  <p:slideViewPr>
    <p:cSldViewPr snapToGrid="0">
      <p:cViewPr varScale="1">
        <p:scale>
          <a:sx n="400" d="100"/>
          <a:sy n="400" d="100"/>
        </p:scale>
        <p:origin x="248" y="192"/>
      </p:cViewPr>
      <p:guideLst>
        <p:guide orient="horz" pos="2595"/>
        <p:guide pos="22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5745" y="613680"/>
            <a:ext cx="27851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91490" y="1108584"/>
            <a:ext cx="22936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63830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687449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3830" y="79185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830" y="455311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14044" y="1841040"/>
            <a:ext cx="1048512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3830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359152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/" TargetMode="External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図 9">
            <a:extLst>
              <a:ext uri="{FF2B5EF4-FFF2-40B4-BE49-F238E27FC236}">
                <a16:creationId xmlns:a16="http://schemas.microsoft.com/office/drawing/2014/main" id="{F1CC6F2C-1EE9-F382-FD31-0928554E13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1" y="-1"/>
            <a:ext cx="3271177" cy="1979613"/>
          </a:xfrm>
          <a:prstGeom prst="rect">
            <a:avLst/>
          </a:prstGeom>
        </p:spPr>
      </p:pic>
      <p:sp>
        <p:nvSpPr>
          <p:cNvPr id="3" name="object 3">
            <a:extLst>
              <a:ext uri="{FF2B5EF4-FFF2-40B4-BE49-F238E27FC236}">
                <a16:creationId xmlns:a16="http://schemas.microsoft.com/office/drawing/2014/main" id="{5E037C4B-DA81-FD4F-AAE7-6E89DF72A5A8}"/>
              </a:ext>
            </a:extLst>
          </p:cNvPr>
          <p:cNvSpPr txBox="1"/>
          <p:nvPr/>
        </p:nvSpPr>
        <p:spPr>
          <a:xfrm>
            <a:off x="275910" y="770846"/>
            <a:ext cx="503485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54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代表取締役社長</a:t>
            </a: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376AECF0-A5B4-2042-A056-C84CBD6164D1}"/>
              </a:ext>
            </a:extLst>
          </p:cNvPr>
          <p:cNvSpPr txBox="1"/>
          <p:nvPr/>
        </p:nvSpPr>
        <p:spPr>
          <a:xfrm>
            <a:off x="952501" y="920268"/>
            <a:ext cx="714654" cy="1224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30323">
              <a:spcBef>
                <a:spcPts val="90"/>
              </a:spcBef>
            </a:pPr>
            <a:r>
              <a:rPr lang="en" altLang="ja-JP" sz="721" spc="36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Tanaka Taro</a:t>
            </a:r>
            <a:endParaRPr lang="en" altLang="ja-JP" sz="721" dirty="0">
              <a:solidFill>
                <a:schemeClr val="bg1"/>
              </a:solidFill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EAD28A4B-4EBC-CD4F-97BE-12E71A886B22}"/>
              </a:ext>
            </a:extLst>
          </p:cNvPr>
          <p:cNvSpPr txBox="1"/>
          <p:nvPr/>
        </p:nvSpPr>
        <p:spPr>
          <a:xfrm>
            <a:off x="262432" y="868852"/>
            <a:ext cx="803452" cy="17788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108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田 中 太</a:t>
            </a:r>
            <a:r>
              <a:rPr sz="1081" spc="-86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108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郎</a:t>
            </a:r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720A6D4D-BCCB-7B40-9CAF-1B5BD82FF146}"/>
              </a:ext>
            </a:extLst>
          </p:cNvPr>
          <p:cNvSpPr txBox="1"/>
          <p:nvPr/>
        </p:nvSpPr>
        <p:spPr>
          <a:xfrm>
            <a:off x="275910" y="1500170"/>
            <a:ext cx="1485809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/>
            <a:r>
              <a:rPr sz="451" dirty="0">
                <a:solidFill>
                  <a:schemeClr val="tx1">
                    <a:lumMod val="75000"/>
                    <a:lumOff val="2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〒000-0000</a:t>
            </a:r>
            <a:r>
              <a:rPr lang="ja-JP" altLang="en-US" sz="451">
                <a:solidFill>
                  <a:schemeClr val="tx1">
                    <a:lumMod val="75000"/>
                    <a:lumOff val="2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  </a:t>
            </a:r>
            <a:r>
              <a:rPr sz="451" dirty="0">
                <a:solidFill>
                  <a:schemeClr val="tx1">
                    <a:lumMod val="75000"/>
                    <a:lumOff val="2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○○○県○○</a:t>
            </a:r>
            <a:r>
              <a:rPr sz="45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市</a:t>
            </a:r>
            <a:r>
              <a:rPr sz="451" dirty="0">
                <a:solidFill>
                  <a:schemeClr val="tx1">
                    <a:lumMod val="75000"/>
                    <a:lumOff val="2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○○○○○○</a:t>
            </a: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7924547F-4168-9942-A34C-2798F994FE6C}"/>
              </a:ext>
            </a:extLst>
          </p:cNvPr>
          <p:cNvSpPr txBox="1"/>
          <p:nvPr/>
        </p:nvSpPr>
        <p:spPr>
          <a:xfrm>
            <a:off x="275911" y="1600604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451" dirty="0">
                <a:solidFill>
                  <a:schemeClr val="tx1">
                    <a:lumMod val="75000"/>
                    <a:lumOff val="2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URL:https://www.</a:t>
            </a:r>
            <a:r>
              <a:rPr sz="451" dirty="0">
                <a:solidFill>
                  <a:schemeClr val="tx1">
                    <a:lumMod val="75000"/>
                    <a:lumOff val="2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○○○○○○○○○</a:t>
            </a:r>
          </a:p>
        </p:txBody>
      </p:sp>
      <p:sp>
        <p:nvSpPr>
          <p:cNvPr id="13" name="object 3">
            <a:extLst>
              <a:ext uri="{FF2B5EF4-FFF2-40B4-BE49-F238E27FC236}">
                <a16:creationId xmlns:a16="http://schemas.microsoft.com/office/drawing/2014/main" id="{3BA0E6C5-96E4-3240-B4B3-F72785567209}"/>
              </a:ext>
            </a:extLst>
          </p:cNvPr>
          <p:cNvSpPr txBox="1"/>
          <p:nvPr/>
        </p:nvSpPr>
        <p:spPr>
          <a:xfrm>
            <a:off x="556200" y="242364"/>
            <a:ext cx="1259502" cy="15018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lang="en-US" sz="90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Yu Mincho" panose="02020400000000000000" pitchFamily="18" charset="-128"/>
                <a:cs typeface="Arial" panose="020B0604020202020204" pitchFamily="34" charset="0"/>
              </a:rPr>
              <a:t>COMPANY NAME</a:t>
            </a:r>
            <a:endParaRPr sz="90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Yu Mincho" panose="02020400000000000000" pitchFamily="18" charset="-128"/>
              <a:cs typeface="Arial" panose="020B0604020202020204" pitchFamily="34" charset="0"/>
            </a:endParaRPr>
          </a:p>
        </p:txBody>
      </p:sp>
      <p:sp>
        <p:nvSpPr>
          <p:cNvPr id="12" name="object 4">
            <a:extLst>
              <a:ext uri="{FF2B5EF4-FFF2-40B4-BE49-F238E27FC236}">
                <a16:creationId xmlns:a16="http://schemas.microsoft.com/office/drawing/2014/main" id="{8AA430BF-3EBF-3543-973C-1B821DFFA0CB}"/>
              </a:ext>
            </a:extLst>
          </p:cNvPr>
          <p:cNvSpPr txBox="1"/>
          <p:nvPr/>
        </p:nvSpPr>
        <p:spPr>
          <a:xfrm>
            <a:off x="382634" y="1095742"/>
            <a:ext cx="510974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49"/>
              </a:spcBef>
            </a:pPr>
            <a:r>
              <a:rPr lang="en-US" sz="54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000-0000-0000</a:t>
            </a:r>
            <a:endParaRPr sz="541" dirty="0">
              <a:solidFill>
                <a:schemeClr val="bg1"/>
              </a:solidFill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518E9B0D-B24B-084F-8218-ECEA5235723C}"/>
              </a:ext>
            </a:extLst>
          </p:cNvPr>
          <p:cNvSpPr txBox="1"/>
          <p:nvPr/>
        </p:nvSpPr>
        <p:spPr>
          <a:xfrm>
            <a:off x="1041316" y="1084764"/>
            <a:ext cx="563981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49"/>
              </a:spcBef>
            </a:pPr>
            <a:r>
              <a:rPr lang="en-US" sz="541" dirty="0" err="1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samplemail@com</a:t>
            </a:r>
            <a:endParaRPr sz="541" dirty="0">
              <a:solidFill>
                <a:schemeClr val="bg1"/>
              </a:solidFill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pic>
        <p:nvPicPr>
          <p:cNvPr id="11" name="図 10">
            <a:extLst>
              <a:ext uri="{FF2B5EF4-FFF2-40B4-BE49-F238E27FC236}">
                <a16:creationId xmlns:a16="http://schemas.microsoft.com/office/drawing/2014/main" id="{A4DCA33C-6CCE-DD4C-80C5-6B7D9898F5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389" y="1100526"/>
            <a:ext cx="93245" cy="78410"/>
          </a:xfrm>
          <a:prstGeom prst="rect">
            <a:avLst/>
          </a:prstGeom>
        </p:spPr>
      </p:pic>
      <p:pic>
        <p:nvPicPr>
          <p:cNvPr id="15" name="図 14">
            <a:extLst>
              <a:ext uri="{FF2B5EF4-FFF2-40B4-BE49-F238E27FC236}">
                <a16:creationId xmlns:a16="http://schemas.microsoft.com/office/drawing/2014/main" id="{66030DDB-7409-CB47-B1D3-43F8482071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1612" y="1114049"/>
            <a:ext cx="87050" cy="54809"/>
          </a:xfrm>
          <a:prstGeom prst="rect">
            <a:avLst/>
          </a:prstGeom>
        </p:spPr>
      </p:pic>
      <p:pic>
        <p:nvPicPr>
          <p:cNvPr id="17" name="図 16">
            <a:extLst>
              <a:ext uri="{FF2B5EF4-FFF2-40B4-BE49-F238E27FC236}">
                <a16:creationId xmlns:a16="http://schemas.microsoft.com/office/drawing/2014/main" id="{A4C1FD1B-2906-E742-9AC0-9453FBBC895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9388" y="195366"/>
            <a:ext cx="235278" cy="25131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</TotalTime>
  <Words>27</Words>
  <Application>Microsoft Macintosh PowerPoint</Application>
  <PresentationFormat>ユーザー設定</PresentationFormat>
  <Paragraphs>8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Yu Mincho</vt:lpstr>
      <vt:lpstr>Arial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</dc:title>
  <cp:lastModifiedBy>春樹 富永</cp:lastModifiedBy>
  <cp:revision>22</cp:revision>
  <dcterms:created xsi:type="dcterms:W3CDTF">2020-03-05T09:01:06Z</dcterms:created>
  <dcterms:modified xsi:type="dcterms:W3CDTF">2025-01-14T09:45:21Z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2020-03-05T00:00:00Z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2020-03-05T00:00:00Z</vt:filetime>
  </property>
</Properties>
</file>