
<file path=[Content_Types].xml><?xml version="1.0" encoding="utf-8"?>
<Types xmlns="http://schemas.openxmlformats.org/package/2006/content-types"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3276600" cy="1979613"/>
  <p:notesSz cx="3492500" cy="2197100"/>
  <p:defaultTextStyle>
    <a:defPPr>
      <a:defRPr lang="ja-JP"/>
    </a:defPPr>
    <a:lvl1pPr marL="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1pPr>
    <a:lvl2pPr marL="42236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2pPr>
    <a:lvl3pPr marL="844723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3pPr>
    <a:lvl4pPr marL="1267084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4pPr>
    <a:lvl5pPr marL="1689445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5pPr>
    <a:lvl6pPr marL="2111807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6pPr>
    <a:lvl7pPr marL="2534168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7pPr>
    <a:lvl8pPr marL="2956530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8pPr>
    <a:lvl9pPr marL="3378891" algn="l" defTabSz="844723" rtl="0" eaLnBrk="1" latinLnBrk="0" hangingPunct="1">
      <a:defRPr kumimoji="1" sz="1663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5" userDrawn="1">
          <p15:clr>
            <a:srgbClr val="A4A3A4"/>
          </p15:clr>
        </p15:guide>
        <p15:guide id="2" pos="221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/>
    <p:restoredTop sz="91497"/>
  </p:normalViewPr>
  <p:slideViewPr>
    <p:cSldViewPr snapToGrid="0">
      <p:cViewPr varScale="1">
        <p:scale>
          <a:sx n="400" d="100"/>
          <a:sy n="400" d="100"/>
        </p:scale>
        <p:origin x="248" y="192"/>
      </p:cViewPr>
      <p:guideLst>
        <p:guide orient="horz" pos="2595"/>
        <p:guide pos="22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245745" y="613680"/>
            <a:ext cx="278511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491490" y="1108584"/>
            <a:ext cx="22936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163830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1687449" y="455311"/>
            <a:ext cx="1425321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3830" y="79185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63830" y="455311"/>
            <a:ext cx="29489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114044" y="1841040"/>
            <a:ext cx="1048512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63830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1/14/25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2359152" y="1841040"/>
            <a:ext cx="753618" cy="2559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11937">
        <a:defRPr>
          <a:latin typeface="+mn-lt"/>
          <a:ea typeface="+mn-ea"/>
          <a:cs typeface="+mn-cs"/>
        </a:defRPr>
      </a:lvl2pPr>
      <a:lvl3pPr marL="823874">
        <a:defRPr>
          <a:latin typeface="+mn-lt"/>
          <a:ea typeface="+mn-ea"/>
          <a:cs typeface="+mn-cs"/>
        </a:defRPr>
      </a:lvl3pPr>
      <a:lvl4pPr marL="1235812">
        <a:defRPr>
          <a:latin typeface="+mn-lt"/>
          <a:ea typeface="+mn-ea"/>
          <a:cs typeface="+mn-cs"/>
        </a:defRPr>
      </a:lvl4pPr>
      <a:lvl5pPr marL="1647749">
        <a:defRPr>
          <a:latin typeface="+mn-lt"/>
          <a:ea typeface="+mn-ea"/>
          <a:cs typeface="+mn-cs"/>
        </a:defRPr>
      </a:lvl5pPr>
      <a:lvl6pPr marL="2059686">
        <a:defRPr>
          <a:latin typeface="+mn-lt"/>
          <a:ea typeface="+mn-ea"/>
          <a:cs typeface="+mn-cs"/>
        </a:defRPr>
      </a:lvl6pPr>
      <a:lvl7pPr marL="2471623">
        <a:defRPr>
          <a:latin typeface="+mn-lt"/>
          <a:ea typeface="+mn-ea"/>
          <a:cs typeface="+mn-cs"/>
        </a:defRPr>
      </a:lvl7pPr>
      <a:lvl8pPr marL="2883560">
        <a:defRPr>
          <a:latin typeface="+mn-lt"/>
          <a:ea typeface="+mn-ea"/>
          <a:cs typeface="+mn-cs"/>
        </a:defRPr>
      </a:lvl8pPr>
      <a:lvl9pPr marL="3295498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/" TargetMode="External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.emf"/><Relationship Id="rId5" Type="http://schemas.openxmlformats.org/officeDocument/2006/relationships/image" Target="../media/image3.emf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>
            <a:extLst>
              <a:ext uri="{FF2B5EF4-FFF2-40B4-BE49-F238E27FC236}">
                <a16:creationId xmlns:a16="http://schemas.microsoft.com/office/drawing/2014/main" id="{6E098874-10AF-4B2D-5D62-E17042E87E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1" y="-1"/>
            <a:ext cx="3274717" cy="1979613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5E037C4B-DA81-FD4F-AAE7-6E89DF72A5A8}"/>
              </a:ext>
            </a:extLst>
          </p:cNvPr>
          <p:cNvSpPr txBox="1"/>
          <p:nvPr/>
        </p:nvSpPr>
        <p:spPr>
          <a:xfrm>
            <a:off x="275910" y="770846"/>
            <a:ext cx="503485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代表取締役社長</a:t>
            </a:r>
          </a:p>
        </p:txBody>
      </p:sp>
      <p:sp>
        <p:nvSpPr>
          <p:cNvPr id="4" name="object 4">
            <a:extLst>
              <a:ext uri="{FF2B5EF4-FFF2-40B4-BE49-F238E27FC236}">
                <a16:creationId xmlns:a16="http://schemas.microsoft.com/office/drawing/2014/main" id="{376AECF0-A5B4-2042-A056-C84CBD6164D1}"/>
              </a:ext>
            </a:extLst>
          </p:cNvPr>
          <p:cNvSpPr txBox="1"/>
          <p:nvPr/>
        </p:nvSpPr>
        <p:spPr>
          <a:xfrm>
            <a:off x="952501" y="920268"/>
            <a:ext cx="714654" cy="1224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30323">
              <a:spcBef>
                <a:spcPts val="90"/>
              </a:spcBef>
            </a:pPr>
            <a:r>
              <a:rPr lang="en" altLang="ja-JP" sz="721" spc="3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Tanaka Taro</a:t>
            </a:r>
            <a:endParaRPr lang="en" altLang="ja-JP" sz="72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5" name="object 5">
            <a:extLst>
              <a:ext uri="{FF2B5EF4-FFF2-40B4-BE49-F238E27FC236}">
                <a16:creationId xmlns:a16="http://schemas.microsoft.com/office/drawing/2014/main" id="{EAD28A4B-4EBC-CD4F-97BE-12E71A886B22}"/>
              </a:ext>
            </a:extLst>
          </p:cNvPr>
          <p:cNvSpPr txBox="1"/>
          <p:nvPr/>
        </p:nvSpPr>
        <p:spPr>
          <a:xfrm>
            <a:off x="262432" y="868852"/>
            <a:ext cx="803452" cy="1778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108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田 中 太</a:t>
            </a:r>
            <a:r>
              <a:rPr sz="1081" spc="-86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</a:t>
            </a:r>
            <a:r>
              <a:rPr sz="108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郎</a:t>
            </a:r>
          </a:p>
        </p:txBody>
      </p:sp>
      <p:sp>
        <p:nvSpPr>
          <p:cNvPr id="6" name="object 4">
            <a:extLst>
              <a:ext uri="{FF2B5EF4-FFF2-40B4-BE49-F238E27FC236}">
                <a16:creationId xmlns:a16="http://schemas.microsoft.com/office/drawing/2014/main" id="{720A6D4D-BCCB-7B40-9CAF-1B5BD82FF146}"/>
              </a:ext>
            </a:extLst>
          </p:cNvPr>
          <p:cNvSpPr txBox="1"/>
          <p:nvPr/>
        </p:nvSpPr>
        <p:spPr>
          <a:xfrm>
            <a:off x="275910" y="1500170"/>
            <a:ext cx="1485809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/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〒000-0000</a:t>
            </a:r>
            <a:r>
              <a:rPr lang="ja-JP" altLang="en-US" sz="451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   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○○○県○○</a:t>
            </a:r>
            <a:r>
              <a:rPr sz="451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市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</a:t>
            </a:r>
          </a:p>
        </p:txBody>
      </p:sp>
      <p:sp>
        <p:nvSpPr>
          <p:cNvPr id="9" name="object 4">
            <a:extLst>
              <a:ext uri="{FF2B5EF4-FFF2-40B4-BE49-F238E27FC236}">
                <a16:creationId xmlns:a16="http://schemas.microsoft.com/office/drawing/2014/main" id="{7924547F-4168-9942-A34C-2798F994FE6C}"/>
              </a:ext>
            </a:extLst>
          </p:cNvPr>
          <p:cNvSpPr txBox="1"/>
          <p:nvPr/>
        </p:nvSpPr>
        <p:spPr>
          <a:xfrm>
            <a:off x="275911" y="1600604"/>
            <a:ext cx="1053314" cy="8093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URL:https://www.</a:t>
            </a:r>
            <a:r>
              <a:rPr sz="451" dirty="0">
                <a:solidFill>
                  <a:schemeClr val="tx1">
                    <a:lumMod val="75000"/>
                    <a:lumOff val="25000"/>
                  </a:schemeClr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○○○○○○○○○</a:t>
            </a:r>
          </a:p>
        </p:txBody>
      </p:sp>
      <p:sp>
        <p:nvSpPr>
          <p:cNvPr id="13" name="object 3">
            <a:extLst>
              <a:ext uri="{FF2B5EF4-FFF2-40B4-BE49-F238E27FC236}">
                <a16:creationId xmlns:a16="http://schemas.microsoft.com/office/drawing/2014/main" id="{3BA0E6C5-96E4-3240-B4B3-F72785567209}"/>
              </a:ext>
            </a:extLst>
          </p:cNvPr>
          <p:cNvSpPr txBox="1"/>
          <p:nvPr/>
        </p:nvSpPr>
        <p:spPr>
          <a:xfrm>
            <a:off x="556200" y="242364"/>
            <a:ext cx="1259502" cy="150182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90"/>
              </a:spcBef>
            </a:pPr>
            <a:r>
              <a:rPr lang="en-US" sz="90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Yu Mincho" panose="02020400000000000000" pitchFamily="18" charset="-128"/>
                <a:cs typeface="Arial" panose="020B0604020202020204" pitchFamily="34" charset="0"/>
              </a:rPr>
              <a:t>COMPANY NAME</a:t>
            </a:r>
            <a:endParaRPr sz="90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12" name="object 4">
            <a:extLst>
              <a:ext uri="{FF2B5EF4-FFF2-40B4-BE49-F238E27FC236}">
                <a16:creationId xmlns:a16="http://schemas.microsoft.com/office/drawing/2014/main" id="{8AA430BF-3EBF-3543-973C-1B821DFFA0CB}"/>
              </a:ext>
            </a:extLst>
          </p:cNvPr>
          <p:cNvSpPr txBox="1"/>
          <p:nvPr/>
        </p:nvSpPr>
        <p:spPr>
          <a:xfrm>
            <a:off x="382634" y="1095742"/>
            <a:ext cx="510974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541" dirty="0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000-0000-0000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sp>
        <p:nvSpPr>
          <p:cNvPr id="14" name="object 4">
            <a:extLst>
              <a:ext uri="{FF2B5EF4-FFF2-40B4-BE49-F238E27FC236}">
                <a16:creationId xmlns:a16="http://schemas.microsoft.com/office/drawing/2014/main" id="{518E9B0D-B24B-084F-8218-ECEA5235723C}"/>
              </a:ext>
            </a:extLst>
          </p:cNvPr>
          <p:cNvSpPr txBox="1"/>
          <p:nvPr/>
        </p:nvSpPr>
        <p:spPr>
          <a:xfrm>
            <a:off x="1041316" y="1084764"/>
            <a:ext cx="563981" cy="94783"/>
          </a:xfrm>
          <a:prstGeom prst="rect">
            <a:avLst/>
          </a:prstGeom>
        </p:spPr>
        <p:txBody>
          <a:bodyPr vert="horz" wrap="square" lIns="0" tIns="11443" rIns="0" bIns="0" rtlCol="0">
            <a:spAutoFit/>
          </a:bodyPr>
          <a:lstStyle/>
          <a:p>
            <a:pPr marL="11443">
              <a:spcBef>
                <a:spcPts val="149"/>
              </a:spcBef>
            </a:pPr>
            <a:r>
              <a:rPr lang="en-US" sz="541" dirty="0" err="1">
                <a:solidFill>
                  <a:schemeClr val="bg1"/>
                </a:solidFill>
                <a:latin typeface="Yu Mincho" panose="02020400000000000000" pitchFamily="18" charset="-128"/>
                <a:ea typeface="Yu Mincho" panose="02020400000000000000" pitchFamily="18" charset="-128"/>
                <a:cs typeface="KozGoPr6N-Medium"/>
              </a:rPr>
              <a:t>samplemail@com</a:t>
            </a:r>
            <a:endParaRPr sz="541" dirty="0">
              <a:solidFill>
                <a:schemeClr val="bg1"/>
              </a:solidFill>
              <a:latin typeface="Yu Mincho" panose="02020400000000000000" pitchFamily="18" charset="-128"/>
              <a:ea typeface="Yu Mincho" panose="02020400000000000000" pitchFamily="18" charset="-128"/>
              <a:cs typeface="KozGoPr6N-Medium"/>
            </a:endParaRPr>
          </a:p>
        </p:txBody>
      </p:sp>
      <p:pic>
        <p:nvPicPr>
          <p:cNvPr id="11" name="図 10">
            <a:extLst>
              <a:ext uri="{FF2B5EF4-FFF2-40B4-BE49-F238E27FC236}">
                <a16:creationId xmlns:a16="http://schemas.microsoft.com/office/drawing/2014/main" id="{A4DCA33C-6CCE-DD4C-80C5-6B7D9898F5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389" y="1100526"/>
            <a:ext cx="93245" cy="78410"/>
          </a:xfrm>
          <a:prstGeom prst="rect">
            <a:avLst/>
          </a:prstGeom>
        </p:spPr>
      </p:pic>
      <p:pic>
        <p:nvPicPr>
          <p:cNvPr id="15" name="図 14">
            <a:extLst>
              <a:ext uri="{FF2B5EF4-FFF2-40B4-BE49-F238E27FC236}">
                <a16:creationId xmlns:a16="http://schemas.microsoft.com/office/drawing/2014/main" id="{66030DDB-7409-CB47-B1D3-43F8482071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1612" y="1114049"/>
            <a:ext cx="87050" cy="54809"/>
          </a:xfrm>
          <a:prstGeom prst="rect">
            <a:avLst/>
          </a:prstGeom>
        </p:spPr>
      </p:pic>
      <p:pic>
        <p:nvPicPr>
          <p:cNvPr id="17" name="図 16">
            <a:extLst>
              <a:ext uri="{FF2B5EF4-FFF2-40B4-BE49-F238E27FC236}">
                <a16:creationId xmlns:a16="http://schemas.microsoft.com/office/drawing/2014/main" id="{A4C1FD1B-2906-E742-9AC0-9453FBBC895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388" y="195366"/>
            <a:ext cx="235278" cy="25131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93</TotalTime>
  <Words>27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Yu Mincho</vt:lpstr>
      <vt:lpstr>Arial</vt:lpstr>
      <vt:lpstr>Calibri</vt:lpstr>
      <vt:lpstr>Office Theme</vt:lpstr>
      <vt:lpstr>PowerPoint プレゼンテーション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Business01</dc:title>
  <cp:lastModifiedBy>春樹 富永</cp:lastModifiedBy>
  <cp:revision>21</cp:revision>
  <dcterms:created xsi:type="dcterms:W3CDTF">2020-03-05T09:01:06Z</dcterms:created>
  <dcterms:modified xsi:type="dcterms:W3CDTF">2025-01-14T09:46:08Z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2020-03-05T00:00:00Z</vt:filetime>
  </property>
  <property fmtid="{D5CDD505-2E9C-101B-9397-08002B2CF9AE}" pid="3" name="Creator">
    <vt:lpwstr>Adobe Illustrator 24.0 (Macintosh)</vt:lpwstr>
  </property>
  <property fmtid="{D5CDD505-2E9C-101B-9397-08002B2CF9AE}" pid="4" name="LastSaved">
    <vt:filetime>2020-03-05T00:00:00Z</vt:filetime>
  </property>
</Properties>
</file>