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68"/>
    <p:restoredTop sz="91497"/>
  </p:normalViewPr>
  <p:slideViewPr>
    <p:cSldViewPr snapToGrid="0">
      <p:cViewPr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>
            <a:extLst>
              <a:ext uri="{FF2B5EF4-FFF2-40B4-BE49-F238E27FC236}">
                <a16:creationId xmlns:a16="http://schemas.microsoft.com/office/drawing/2014/main" id="{8B14F4A8-DDC5-4C4F-1506-48F634BBF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" y="-1"/>
            <a:ext cx="3274717" cy="1979613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275910" y="77084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2501" y="920268"/>
            <a:ext cx="71465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72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72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262432" y="868852"/>
            <a:ext cx="803452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08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275910" y="1500170"/>
            <a:ext cx="1485809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  <a:r>
              <a:rPr lang="ja-JP" altLang="en-US" sz="45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  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275911" y="160060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556200" y="242364"/>
            <a:ext cx="125950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8AA430BF-3EBF-3543-973C-1B821DFFA0CB}"/>
              </a:ext>
            </a:extLst>
          </p:cNvPr>
          <p:cNvSpPr txBox="1"/>
          <p:nvPr/>
        </p:nvSpPr>
        <p:spPr>
          <a:xfrm>
            <a:off x="382634" y="1095742"/>
            <a:ext cx="51097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8E9B0D-B24B-084F-8218-ECEA5235723C}"/>
              </a:ext>
            </a:extLst>
          </p:cNvPr>
          <p:cNvSpPr txBox="1"/>
          <p:nvPr/>
        </p:nvSpPr>
        <p:spPr>
          <a:xfrm>
            <a:off x="1041316" y="1084764"/>
            <a:ext cx="56398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samplemail@com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A4DCA33C-6CCE-DD4C-80C5-6B7D9898F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389" y="1100526"/>
            <a:ext cx="93245" cy="78410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66030DDB-7409-CB47-B1D3-43F8482071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612" y="1114049"/>
            <a:ext cx="87050" cy="54809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A4C1FD1B-2906-E742-9AC0-9453FBBC89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388" y="195366"/>
            <a:ext cx="235278" cy="25131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27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Mincho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21</cp:revision>
  <dcterms:created xsi:type="dcterms:W3CDTF">2020-03-05T09:01:06Z</dcterms:created>
  <dcterms:modified xsi:type="dcterms:W3CDTF">2025-01-14T09:47:07Z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