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1497"/>
  </p:normalViewPr>
  <p:slideViewPr>
    <p:cSldViewPr snapToGrid="0">
      <p:cViewPr>
        <p:scale>
          <a:sx n="291" d="100"/>
          <a:sy n="291" d="100"/>
        </p:scale>
        <p:origin x="1384" y="880"/>
      </p:cViewPr>
      <p:guideLst>
        <p:guide orient="horz" pos="2595"/>
        <p:guide pos="2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512888" cy="109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1978025" y="0"/>
            <a:ext cx="1512888" cy="109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F4BED-E83E-4C46-AAAC-1700AF2EC1C7}" type="datetimeFigureOut">
              <a:rPr kumimoji="1" lang="ja-JP" altLang="en-US" smtClean="0"/>
              <a:t>2025/1/14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274638"/>
            <a:ext cx="1225550" cy="7413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9250" y="1057275"/>
            <a:ext cx="2794000" cy="865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2087563"/>
            <a:ext cx="1512888" cy="109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1978025" y="2087563"/>
            <a:ext cx="1512888" cy="109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C9856-CF08-3C43-B275-33764FD207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684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C9856-CF08-3C43-B275-33764FD2070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99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596D8FB-7611-FB46-84B5-C6E219EC3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53" y="-66576"/>
            <a:ext cx="3272945" cy="2176221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1401842" y="642755"/>
            <a:ext cx="503485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2272367" y="798210"/>
            <a:ext cx="1053314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lang="en" altLang="ja-JP" sz="811" spc="3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 Taro</a:t>
            </a:r>
            <a:endParaRPr lang="en" altLang="ja-JP" sz="811" dirty="0">
              <a:solidFill>
                <a:schemeClr val="tx1">
                  <a:lumMod val="75000"/>
                  <a:lumOff val="2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1395109" y="756614"/>
            <a:ext cx="863363" cy="21962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352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1395109" y="1327201"/>
            <a:ext cx="1053314" cy="1631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/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>
              <a:spcBef>
                <a:spcPts val="86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45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1395109" y="1488965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149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TEL:000-0000-0000</a:t>
            </a:r>
            <a:r>
              <a:rPr sz="45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FAX:00-0000-0000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7924547F-4168-9942-A34C-2798F994FE6C}"/>
              </a:ext>
            </a:extLst>
          </p:cNvPr>
          <p:cNvSpPr txBox="1"/>
          <p:nvPr/>
        </p:nvSpPr>
        <p:spPr>
          <a:xfrm>
            <a:off x="1395109" y="1569847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URL:https://www.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○○○○○○○○○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3BA0E6C5-96E4-3240-B4B3-F72785567209}"/>
              </a:ext>
            </a:extLst>
          </p:cNvPr>
          <p:cNvSpPr txBox="1"/>
          <p:nvPr/>
        </p:nvSpPr>
        <p:spPr>
          <a:xfrm>
            <a:off x="2118900" y="250367"/>
            <a:ext cx="892542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sz="811" dirty="0">
                <a:solidFill>
                  <a:schemeClr val="tx1">
                    <a:lumMod val="75000"/>
                    <a:lumOff val="25000"/>
                  </a:schemeClr>
                </a:solidFill>
                <a:latin typeface="Times" pitchFamily="2" charset="0"/>
                <a:ea typeface="Yu Mincho" panose="02020400000000000000" pitchFamily="18" charset="-128"/>
                <a:cs typeface="KozGoPr6N-Medium"/>
              </a:rPr>
              <a:t>COMPANY NAME</a:t>
            </a:r>
            <a:endParaRPr sz="811" dirty="0">
              <a:solidFill>
                <a:schemeClr val="tx1">
                  <a:lumMod val="75000"/>
                  <a:lumOff val="25000"/>
                </a:schemeClr>
              </a:solidFill>
              <a:latin typeface="Times" pitchFamily="2" charset="0"/>
              <a:ea typeface="Yu Mincho" panose="02020400000000000000" pitchFamily="18" charset="-128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30</Words>
  <Application>Microsoft Macintosh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游ゴシック</vt:lpstr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20</cp:revision>
  <dcterms:created xsi:type="dcterms:W3CDTF">2020-03-05T09:01:06Z</dcterms:created>
  <dcterms:modified xsi:type="dcterms:W3CDTF">2025-01-14T09:17:25Z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