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66"/>
    <p:restoredTop sz="91497"/>
  </p:normalViewPr>
  <p:slideViewPr>
    <p:cSldViewPr snapToGrid="0">
      <p:cViewPr>
        <p:scale>
          <a:sx n="225" d="100"/>
          <a:sy n="225" d="100"/>
        </p:scale>
        <p:origin x="4056" y="1288"/>
      </p:cViewPr>
      <p:guideLst>
        <p:guide orient="horz" pos="2595"/>
        <p:guide pos="2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C87E442A-4870-F243-BE62-F91FDED79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378" y="-71757"/>
            <a:ext cx="3285069" cy="2182962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5E037C4B-DA81-FD4F-AAE7-6E89DF72A5A8}"/>
              </a:ext>
            </a:extLst>
          </p:cNvPr>
          <p:cNvSpPr txBox="1"/>
          <p:nvPr/>
        </p:nvSpPr>
        <p:spPr>
          <a:xfrm>
            <a:off x="1401842" y="642755"/>
            <a:ext cx="503485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代表取締役社長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6AECF0-A5B4-2042-A056-C84CBD6164D1}"/>
              </a:ext>
            </a:extLst>
          </p:cNvPr>
          <p:cNvSpPr txBox="1"/>
          <p:nvPr/>
        </p:nvSpPr>
        <p:spPr>
          <a:xfrm>
            <a:off x="2272367" y="798210"/>
            <a:ext cx="1053314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30323">
              <a:spcBef>
                <a:spcPts val="90"/>
              </a:spcBef>
            </a:pPr>
            <a:r>
              <a:rPr lang="en" altLang="ja-JP" sz="811" spc="3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Tanaka Taro</a:t>
            </a:r>
            <a:endParaRPr lang="en" altLang="ja-JP" sz="811" dirty="0">
              <a:solidFill>
                <a:schemeClr val="tx1">
                  <a:lumMod val="75000"/>
                  <a:lumOff val="2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AD28A4B-4EBC-CD4F-97BE-12E71A886B22}"/>
              </a:ext>
            </a:extLst>
          </p:cNvPr>
          <p:cNvSpPr txBox="1"/>
          <p:nvPr/>
        </p:nvSpPr>
        <p:spPr>
          <a:xfrm>
            <a:off x="1395109" y="756614"/>
            <a:ext cx="863363" cy="21962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田 中 太</a:t>
            </a:r>
            <a:r>
              <a:rPr sz="1352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郎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20A6D4D-BCCB-7B40-9CAF-1B5BD82FF146}"/>
              </a:ext>
            </a:extLst>
          </p:cNvPr>
          <p:cNvSpPr txBox="1"/>
          <p:nvPr/>
        </p:nvSpPr>
        <p:spPr>
          <a:xfrm>
            <a:off x="1395109" y="1327201"/>
            <a:ext cx="1053314" cy="1631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/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〒000-0000</a:t>
            </a:r>
          </a:p>
          <a:p>
            <a:pPr marL="11443">
              <a:spcBef>
                <a:spcPts val="86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○○○県○○</a:t>
            </a:r>
            <a:r>
              <a:rPr sz="45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市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2CD3818-C1E5-FE45-BB7F-2AF06CD90E74}"/>
              </a:ext>
            </a:extLst>
          </p:cNvPr>
          <p:cNvSpPr txBox="1"/>
          <p:nvPr/>
        </p:nvSpPr>
        <p:spPr>
          <a:xfrm>
            <a:off x="1395109" y="1488965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149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TEL:000-0000-0000</a:t>
            </a:r>
            <a:r>
              <a:rPr sz="451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FAX:00-0000-0000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7924547F-4168-9942-A34C-2798F994FE6C}"/>
              </a:ext>
            </a:extLst>
          </p:cNvPr>
          <p:cNvSpPr txBox="1"/>
          <p:nvPr/>
        </p:nvSpPr>
        <p:spPr>
          <a:xfrm>
            <a:off x="1395109" y="1569847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URL:https://www.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○○○○○○○○○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3BA0E6C5-96E4-3240-B4B3-F72785567209}"/>
              </a:ext>
            </a:extLst>
          </p:cNvPr>
          <p:cNvSpPr txBox="1"/>
          <p:nvPr/>
        </p:nvSpPr>
        <p:spPr>
          <a:xfrm>
            <a:off x="2118900" y="250367"/>
            <a:ext cx="892542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sz="811" dirty="0">
                <a:solidFill>
                  <a:schemeClr val="tx1">
                    <a:lumMod val="75000"/>
                    <a:lumOff val="25000"/>
                  </a:schemeClr>
                </a:solidFill>
                <a:latin typeface="Times" pitchFamily="2" charset="0"/>
                <a:ea typeface="Yu Mincho" panose="02020400000000000000" pitchFamily="18" charset="-128"/>
                <a:cs typeface="KozGoPr6N-Medium"/>
              </a:rPr>
              <a:t>COMPANY NAME</a:t>
            </a:r>
            <a:endParaRPr sz="811" dirty="0">
              <a:solidFill>
                <a:schemeClr val="tx1">
                  <a:lumMod val="75000"/>
                  <a:lumOff val="25000"/>
                </a:schemeClr>
              </a:solidFill>
              <a:latin typeface="Times" pitchFamily="2" charset="0"/>
              <a:ea typeface="Yu Mincho" panose="02020400000000000000" pitchFamily="18" charset="-128"/>
              <a:cs typeface="KozGoPr6N-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29</Words>
  <Application>Microsoft Macintosh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Times</vt:lpstr>
      <vt:lpstr>Yu Mincho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Business01</dc:title>
  <cp:lastModifiedBy>春樹 富永</cp:lastModifiedBy>
  <cp:revision>18</cp:revision>
  <dcterms:created xsi:type="dcterms:W3CDTF">2020-03-05T09:01:06Z</dcterms:created>
  <dcterms:modified xsi:type="dcterms:W3CDTF">2025-01-14T09:17:59Z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2020-03-05T00:00:00Z</vt:filetime>
  </property>
</Properties>
</file>