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77D"/>
    <a:srgbClr val="FF9900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521"/>
    <p:restoredTop sz="91497"/>
  </p:normalViewPr>
  <p:slideViewPr>
    <p:cSldViewPr>
      <p:cViewPr varScale="1">
        <p:scale>
          <a:sx n="400" d="100"/>
          <a:sy n="400" d="100"/>
        </p:scale>
        <p:origin x="304" y="192"/>
      </p:cViewPr>
      <p:guideLst>
        <p:guide orient="horz" pos="2595"/>
        <p:guide pos="13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hyperlink" Target="http://www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>
            <a:extLst>
              <a:ext uri="{FF2B5EF4-FFF2-40B4-BE49-F238E27FC236}">
                <a16:creationId xmlns:a16="http://schemas.microsoft.com/office/drawing/2014/main" id="{157F8370-6B9F-7C46-ABFE-BC4B3F9A78AD}"/>
              </a:ext>
            </a:extLst>
          </p:cNvPr>
          <p:cNvSpPr/>
          <p:nvPr/>
        </p:nvSpPr>
        <p:spPr>
          <a:xfrm>
            <a:off x="0" y="-1"/>
            <a:ext cx="1298763" cy="1979613"/>
          </a:xfrm>
          <a:prstGeom prst="rect">
            <a:avLst/>
          </a:prstGeom>
          <a:solidFill>
            <a:srgbClr val="FF87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>
              <a:latin typeface="Yu Mincho" panose="02020400000000000000" pitchFamily="18" charset="-128"/>
              <a:ea typeface="Yu Mincho" panose="02020400000000000000" pitchFamily="18" charset="-128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1507402" y="586174"/>
            <a:ext cx="105331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721" spc="270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2324871" y="816361"/>
            <a:ext cx="834338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631" spc="3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</a:t>
            </a:r>
            <a:r>
              <a:rPr lang="ja-JP" altLang="en-US" sz="631" spc="36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en-US" altLang="ja-JP" sz="631" spc="3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Taro</a:t>
            </a:r>
            <a:endParaRPr sz="631" dirty="0">
              <a:solidFill>
                <a:schemeClr val="tx1">
                  <a:lumMod val="65000"/>
                  <a:lumOff val="35000"/>
                </a:schemeClr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1507402" y="767832"/>
            <a:ext cx="1190628" cy="2055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26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中 太</a:t>
            </a:r>
            <a:r>
              <a:rPr sz="1261" spc="-86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1261" dirty="0">
                <a:solidFill>
                  <a:schemeClr val="tx1">
                    <a:lumMod val="65000"/>
                    <a:lumOff val="3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344984" y="1282619"/>
            <a:ext cx="1614426" cy="1908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</a:p>
          <a:p>
            <a:pPr marL="11443" algn="r">
              <a:spcBef>
                <a:spcPts val="86"/>
              </a:spcBef>
            </a:pP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541" dirty="0" err="1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240668" y="1496334"/>
            <a:ext cx="1724097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</a:t>
            </a:r>
            <a:r>
              <a:rPr lang="en-US" altLang="ja-JP"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r>
              <a:rPr lang="en-US" altLang="ja-JP"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spc="45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FAX</a:t>
            </a:r>
            <a:r>
              <a:rPr lang="en-US" altLang="ja-JP"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:</a:t>
            </a:r>
            <a:r>
              <a:rPr lang="en-US" altLang="ja-JP"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156223" y="1610678"/>
            <a:ext cx="1808542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</a:t>
            </a:r>
            <a:r>
              <a:rPr lang="en-US" altLang="ja-JP"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</a:t>
            </a:r>
            <a:r>
              <a:rPr sz="541" dirty="0">
                <a:solidFill>
                  <a:srgbClr val="FF877D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○○○○○○○○○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15298BAE-FC75-0048-ADAC-18B7194870AE}"/>
              </a:ext>
            </a:extLst>
          </p:cNvPr>
          <p:cNvSpPr txBox="1">
            <a:spLocks/>
          </p:cNvSpPr>
          <p:nvPr/>
        </p:nvSpPr>
        <p:spPr>
          <a:xfrm>
            <a:off x="137167" y="1209988"/>
            <a:ext cx="1005741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ctr">
              <a:spcBef>
                <a:spcPts val="90"/>
              </a:spcBef>
            </a:pPr>
            <a:r>
              <a:rPr kumimoji="0" lang="en-US" altLang="ja-JP" sz="811" kern="0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COMPANY</a:t>
            </a:r>
            <a:r>
              <a:rPr kumimoji="0" lang="ja-JP" altLang="en-US" sz="811" kern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 </a:t>
            </a:r>
            <a:r>
              <a:rPr kumimoji="0" lang="en-US" altLang="ja-JP" sz="811" kern="0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Arial" panose="020B0604020202020204" pitchFamily="34" charset="0"/>
              </a:rPr>
              <a:t> NAME</a:t>
            </a:r>
            <a:endParaRPr kumimoji="0" lang="ja-JP" altLang="en-US" sz="811" kern="0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4ADC0C68-7586-384B-96D6-3C1E983735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834" y="647414"/>
            <a:ext cx="439094" cy="469031"/>
          </a:xfrm>
          <a:prstGeom prst="rect">
            <a:avLst/>
          </a:prstGeom>
        </p:spPr>
      </p:pic>
      <p:cxnSp>
        <p:nvCxnSpPr>
          <p:cNvPr id="16" name="直線コネクタ 15">
            <a:extLst>
              <a:ext uri="{FF2B5EF4-FFF2-40B4-BE49-F238E27FC236}">
                <a16:creationId xmlns:a16="http://schemas.microsoft.com/office/drawing/2014/main" id="{DCC6B134-1EBB-CF49-9F72-F9455533BE24}"/>
              </a:ext>
            </a:extLst>
          </p:cNvPr>
          <p:cNvCxnSpPr/>
          <p:nvPr/>
        </p:nvCxnSpPr>
        <p:spPr>
          <a:xfrm>
            <a:off x="1507401" y="1116445"/>
            <a:ext cx="1504041" cy="0"/>
          </a:xfrm>
          <a:prstGeom prst="line">
            <a:avLst/>
          </a:prstGeom>
          <a:ln>
            <a:solidFill>
              <a:srgbClr val="FF87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29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17</cp:revision>
  <dcterms:created xsi:type="dcterms:W3CDTF">2020-03-05T09:01:06Z</dcterms:created>
  <dcterms:modified xsi:type="dcterms:W3CDTF">2025-01-14T09:13:44Z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