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10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1497"/>
  </p:normalViewPr>
  <p:slideViewPr>
    <p:cSldViewPr>
      <p:cViewPr>
        <p:scale>
          <a:sx n="303" d="100"/>
          <a:sy n="303" d="100"/>
        </p:scale>
        <p:origin x="1256" y="800"/>
      </p:cViewPr>
      <p:guideLst>
        <p:guide orient="horz" pos="2595"/>
        <p:guide pos="1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69F28-303D-D54B-849C-C1F8D021EABC}" type="datetimeFigureOut">
              <a:rPr kumimoji="1" lang="ja-JP" altLang="en-US" smtClean="0"/>
              <a:t>2025/1/14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256EF-5A37-7640-8487-4CB7FE35507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32326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5256EF-5A37-7640-8487-4CB7FE35507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4177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emf"/><Relationship Id="rId5" Type="http://schemas.openxmlformats.org/officeDocument/2006/relationships/hyperlink" Target="http://www/" TargetMode="Externa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図 13">
            <a:extLst>
              <a:ext uri="{FF2B5EF4-FFF2-40B4-BE49-F238E27FC236}">
                <a16:creationId xmlns:a16="http://schemas.microsoft.com/office/drawing/2014/main" id="{6655E193-C3EC-919C-7A90-41CB34EE4B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3273975" cy="1979613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ED0F3675-C966-6CAC-A03E-153205C0A1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62428"/>
            <a:ext cx="3276599" cy="819985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340549" y="1451926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950753" y="1592023"/>
            <a:ext cx="641086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631" spc="3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 Taro</a:t>
            </a:r>
            <a:endParaRPr lang="en" altLang="ja-JP" sz="63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333816" y="1558725"/>
            <a:ext cx="863363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</a:t>
            </a:r>
            <a:r>
              <a:rPr sz="90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中</a:t>
            </a: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lang="en-US" altLang="ja-JP"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90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太</a:t>
            </a:r>
            <a:r>
              <a:rPr sz="901" spc="-8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90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821638" y="1384909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</a:p>
          <a:p>
            <a:pPr marL="11443">
              <a:spcBef>
                <a:spcPts val="86"/>
              </a:spcBef>
            </a:pP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45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821638" y="1575890"/>
            <a:ext cx="1311218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TEL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r>
              <a:rPr sz="451" spc="45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FAX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00-0000-0000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821638" y="1656772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Mail </a:t>
            </a:r>
            <a:r>
              <a:rPr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</a:t>
            </a:r>
            <a:r>
              <a:rPr lang="en-US" altLang="ja-JP" sz="45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ja-JP" altLang="en-US" sz="45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 ＠ ○○○○○○</a:t>
            </a:r>
            <a:endParaRPr sz="45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3BA0E6C5-96E4-3240-B4B3-F72785567209}"/>
              </a:ext>
            </a:extLst>
          </p:cNvPr>
          <p:cNvSpPr txBox="1"/>
          <p:nvPr/>
        </p:nvSpPr>
        <p:spPr>
          <a:xfrm>
            <a:off x="1057013" y="749904"/>
            <a:ext cx="1199201" cy="1778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1081" dirty="0">
                <a:solidFill>
                  <a:schemeClr val="tx1">
                    <a:lumMod val="65000"/>
                    <a:lumOff val="35000"/>
                  </a:schemeClr>
                </a:solidFill>
                <a:latin typeface="Times" pitchFamily="2" charset="0"/>
                <a:ea typeface="Yu Mincho" panose="02020400000000000000" pitchFamily="18" charset="-128"/>
                <a:cs typeface="KozGoPr6N-Medium"/>
              </a:rPr>
              <a:t>COMPANY NAME</a:t>
            </a:r>
            <a:endParaRPr sz="1081" dirty="0">
              <a:solidFill>
                <a:schemeClr val="tx1">
                  <a:lumMod val="65000"/>
                  <a:lumOff val="35000"/>
                </a:schemeClr>
              </a:solidFill>
              <a:latin typeface="Times" pitchFamily="2" charset="0"/>
              <a:ea typeface="Yu Mincho" panose="02020400000000000000" pitchFamily="18" charset="-128"/>
              <a:cs typeface="KozGoPr6N-Medium"/>
            </a:endParaRP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DB5B6E70-2DAD-B74F-B5F4-ABF98D2045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9752" y="363200"/>
            <a:ext cx="293723" cy="3046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38</Words>
  <Application>Microsoft Macintosh PowerPoint</Application>
  <PresentationFormat>ユーザー設定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Times</vt:lpstr>
      <vt:lpstr>游ゴシック</vt:lpstr>
      <vt:lpstr>Yu Mincho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24</cp:revision>
  <dcterms:created xsi:type="dcterms:W3CDTF">2020-03-05T09:01:06Z</dcterms:created>
  <dcterms:modified xsi:type="dcterms:W3CDTF">2025-01-14T09:10:32Z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