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69F28-303D-D54B-849C-C1F8D021EABC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256EF-5A37-7640-8487-4CB7FE3550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232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5256EF-5A37-7640-8487-4CB7FE35507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41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>
            <a:extLst>
              <a:ext uri="{FF2B5EF4-FFF2-40B4-BE49-F238E27FC236}">
                <a16:creationId xmlns:a16="http://schemas.microsoft.com/office/drawing/2014/main" id="{242C7CFB-39EB-2CC8-3734-305F5BB7F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3975" cy="1979613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25620DA3-D4ED-5546-AC05-A1A0B4D1A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58712"/>
            <a:ext cx="3276599" cy="82090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40549" y="145192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0753" y="1592023"/>
            <a:ext cx="641086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33816" y="1558725"/>
            <a:ext cx="863363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太</a:t>
            </a:r>
            <a:r>
              <a:rPr sz="90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821638" y="1384909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821638" y="1575890"/>
            <a:ext cx="131121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sz="451" spc="45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821638" y="165677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ja-JP" altLang="en-US" sz="45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 ＠ ○○○○○○</a:t>
            </a:r>
            <a:endParaRPr sz="45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057013" y="749904"/>
            <a:ext cx="1199201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1081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ea typeface="Yu Mincho" panose="02020400000000000000" pitchFamily="18" charset="-128"/>
                <a:cs typeface="KozGoPr6N-Medium"/>
              </a:rPr>
              <a:t>COMPANY NAME</a:t>
            </a:r>
            <a:endParaRPr sz="1081" dirty="0">
              <a:solidFill>
                <a:schemeClr val="tx1">
                  <a:lumMod val="65000"/>
                  <a:lumOff val="35000"/>
                </a:schemeClr>
              </a:solidFill>
              <a:latin typeface="Times" pitchFamily="2" charset="0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B5B6E70-2DAD-B74F-B5F4-ABF98D204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9752" y="363200"/>
            <a:ext cx="293723" cy="3046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38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Times</vt:lpstr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23</cp:revision>
  <dcterms:created xsi:type="dcterms:W3CDTF">2020-03-05T09:01:06Z</dcterms:created>
  <dcterms:modified xsi:type="dcterms:W3CDTF">2025-01-14T09:10:56Z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