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1497"/>
  </p:normalViewPr>
  <p:slideViewPr>
    <p:cSldViewPr snapToGrid="0">
      <p:cViewPr varScale="1">
        <p:scale>
          <a:sx n="400" d="100"/>
          <a:sy n="400" d="100"/>
        </p:scale>
        <p:origin x="248" y="192"/>
      </p:cViewPr>
      <p:guideLst>
        <p:guide orient="horz" pos="2595"/>
        <p:guide pos="2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04233CB-2B09-BE48-B07A-C61837580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6"/>
            <a:ext cx="3276599" cy="1978621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5E037C4B-DA81-FD4F-AAE7-6E89DF72A5A8}"/>
              </a:ext>
            </a:extLst>
          </p:cNvPr>
          <p:cNvSpPr txBox="1"/>
          <p:nvPr/>
        </p:nvSpPr>
        <p:spPr>
          <a:xfrm>
            <a:off x="402473" y="642755"/>
            <a:ext cx="503485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代表取締役社長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76AECF0-A5B4-2042-A056-C84CBD6164D1}"/>
              </a:ext>
            </a:extLst>
          </p:cNvPr>
          <p:cNvSpPr txBox="1"/>
          <p:nvPr/>
        </p:nvSpPr>
        <p:spPr>
          <a:xfrm>
            <a:off x="1272997" y="798210"/>
            <a:ext cx="1053314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30323">
              <a:spcBef>
                <a:spcPts val="90"/>
              </a:spcBef>
            </a:pPr>
            <a:r>
              <a:rPr lang="en" altLang="ja-JP" sz="811" spc="36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Tanaka Taro</a:t>
            </a:r>
            <a:endParaRPr lang="en" altLang="ja-JP" sz="811" dirty="0">
              <a:solidFill>
                <a:schemeClr val="tx1">
                  <a:lumMod val="75000"/>
                  <a:lumOff val="2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KozGoPr6N-Medium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AD28A4B-4EBC-CD4F-97BE-12E71A886B22}"/>
              </a:ext>
            </a:extLst>
          </p:cNvPr>
          <p:cNvSpPr txBox="1"/>
          <p:nvPr/>
        </p:nvSpPr>
        <p:spPr>
          <a:xfrm>
            <a:off x="395740" y="756614"/>
            <a:ext cx="863363" cy="21962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1352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田 中 太</a:t>
            </a:r>
            <a:r>
              <a:rPr sz="1352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1352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郎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720A6D4D-BCCB-7B40-9CAF-1B5BD82FF146}"/>
              </a:ext>
            </a:extLst>
          </p:cNvPr>
          <p:cNvSpPr txBox="1"/>
          <p:nvPr/>
        </p:nvSpPr>
        <p:spPr>
          <a:xfrm>
            <a:off x="395740" y="1242109"/>
            <a:ext cx="1053314" cy="16313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/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〒000-0000</a:t>
            </a:r>
          </a:p>
          <a:p>
            <a:pPr marL="11443">
              <a:spcBef>
                <a:spcPts val="86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○○○県○○</a:t>
            </a:r>
            <a:r>
              <a:rPr sz="45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市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82CD3818-C1E5-FE45-BB7F-2AF06CD90E74}"/>
              </a:ext>
            </a:extLst>
          </p:cNvPr>
          <p:cNvSpPr txBox="1"/>
          <p:nvPr/>
        </p:nvSpPr>
        <p:spPr>
          <a:xfrm>
            <a:off x="395740" y="1403873"/>
            <a:ext cx="1053314" cy="8093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149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TEL:000-0000-0000</a:t>
            </a:r>
            <a:r>
              <a:rPr sz="451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FAX:00-0000-0000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7924547F-4168-9942-A34C-2798F994FE6C}"/>
              </a:ext>
            </a:extLst>
          </p:cNvPr>
          <p:cNvSpPr txBox="1"/>
          <p:nvPr/>
        </p:nvSpPr>
        <p:spPr>
          <a:xfrm>
            <a:off x="395740" y="1484755"/>
            <a:ext cx="1053314" cy="8093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URL:https://www.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○○○○○○○○○</a:t>
            </a: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3BA0E6C5-96E4-3240-B4B3-F72785567209}"/>
              </a:ext>
            </a:extLst>
          </p:cNvPr>
          <p:cNvSpPr txBox="1"/>
          <p:nvPr/>
        </p:nvSpPr>
        <p:spPr>
          <a:xfrm>
            <a:off x="395740" y="203460"/>
            <a:ext cx="1257845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sz="811" dirty="0">
                <a:solidFill>
                  <a:schemeClr val="tx1">
                    <a:lumMod val="75000"/>
                    <a:lumOff val="25000"/>
                  </a:schemeClr>
                </a:solidFill>
                <a:latin typeface="Times" pitchFamily="2" charset="0"/>
                <a:ea typeface="Yu Mincho" panose="02020400000000000000" pitchFamily="18" charset="-128"/>
                <a:cs typeface="KozGoPr6N-Medium"/>
              </a:rPr>
              <a:t>COMPANY NAME</a:t>
            </a:r>
            <a:endParaRPr sz="811" dirty="0">
              <a:solidFill>
                <a:schemeClr val="tx1">
                  <a:lumMod val="75000"/>
                  <a:lumOff val="25000"/>
                </a:schemeClr>
              </a:solidFill>
              <a:latin typeface="Times" pitchFamily="2" charset="0"/>
              <a:ea typeface="Yu Mincho" panose="02020400000000000000" pitchFamily="18" charset="-128"/>
              <a:cs typeface="KozGoPr6N-Medium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ADC361D-0A69-A746-A7F9-40B43293F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" y="344669"/>
            <a:ext cx="1842298" cy="343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29</Words>
  <Application>Microsoft Macintosh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Times</vt:lpstr>
      <vt:lpstr>Yu Mincho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Business01</dc:title>
  <cp:lastModifiedBy>春樹 富永</cp:lastModifiedBy>
  <cp:revision>19</cp:revision>
  <dcterms:created xsi:type="dcterms:W3CDTF">2020-03-05T09:01:06Z</dcterms:created>
  <dcterms:modified xsi:type="dcterms:W3CDTF">2025-01-14T08:48:19Z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2020-03-05T00:00:00Z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2020-03-05T00:00:00Z</vt:filetime>
  </property>
</Properties>
</file>