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2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1497"/>
  </p:normalViewPr>
  <p:slideViewPr>
    <p:cSldViewPr snapToGrid="0">
      <p:cViewPr>
        <p:scale>
          <a:sx n="221" d="100"/>
          <a:sy n="221" d="100"/>
        </p:scale>
        <p:origin x="2096" y="1312"/>
      </p:cViewPr>
      <p:guideLst>
        <p:guide orient="horz" pos="2595"/>
        <p:guide pos="22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1978025" y="0"/>
            <a:ext cx="1512888" cy="109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98DA0F-4D0F-6C42-9374-FBD007E5A0C9}" type="datetimeFigureOut">
              <a:rPr kumimoji="1" lang="ja-JP" altLang="en-US" smtClean="0"/>
              <a:t>2025/1/14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33475" y="274638"/>
            <a:ext cx="1225550" cy="7413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9250" y="1057275"/>
            <a:ext cx="2794000" cy="865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1978025" y="2087563"/>
            <a:ext cx="1512888" cy="109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A3D7E-071A-374F-AD67-90508AE3BA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0670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1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33475" y="274638"/>
            <a:ext cx="1225550" cy="741362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FA3D7E-071A-374F-AD67-90508AE3BA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86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1/14/25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emf"/><Relationship Id="rId4" Type="http://schemas.openxmlformats.org/officeDocument/2006/relationships/hyperlink" Target="http://ww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747399E-F779-C208-D184-8AAD5D7F0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92" y="0"/>
            <a:ext cx="3291791" cy="197961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402473" y="642755"/>
            <a:ext cx="503485" cy="947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54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1272997" y="798210"/>
            <a:ext cx="1053314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lang="en" altLang="ja-JP" sz="811" spc="3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 Taro</a:t>
            </a:r>
            <a:endParaRPr lang="en" altLang="ja-JP" sz="811" dirty="0">
              <a:solidFill>
                <a:schemeClr val="tx1">
                  <a:lumMod val="75000"/>
                  <a:lumOff val="2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395740" y="756614"/>
            <a:ext cx="863363" cy="21962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352" spc="-86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352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395740" y="1242109"/>
            <a:ext cx="1053314" cy="1631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/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>
              <a:spcBef>
                <a:spcPts val="86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45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395740" y="1403873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149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TEL:000-0000-0000</a:t>
            </a:r>
            <a:r>
              <a:rPr sz="451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FAX:00-0000-0000</a:t>
            </a: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7924547F-4168-9942-A34C-2798F994FE6C}"/>
              </a:ext>
            </a:extLst>
          </p:cNvPr>
          <p:cNvSpPr txBox="1"/>
          <p:nvPr/>
        </p:nvSpPr>
        <p:spPr>
          <a:xfrm>
            <a:off x="395740" y="1484755"/>
            <a:ext cx="1053314" cy="8093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URL:https://www.</a:t>
            </a:r>
            <a:r>
              <a:rPr sz="451" dirty="0">
                <a:solidFill>
                  <a:schemeClr val="tx1">
                    <a:lumMod val="75000"/>
                    <a:lumOff val="2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○○○○○○○○○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BA0E6C5-96E4-3240-B4B3-F72785567209}"/>
              </a:ext>
            </a:extLst>
          </p:cNvPr>
          <p:cNvSpPr txBox="1"/>
          <p:nvPr/>
        </p:nvSpPr>
        <p:spPr>
          <a:xfrm>
            <a:off x="395740" y="203460"/>
            <a:ext cx="1257845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lang="en-US" sz="811" dirty="0">
                <a:solidFill>
                  <a:schemeClr val="tx1">
                    <a:lumMod val="75000"/>
                    <a:lumOff val="25000"/>
                  </a:schemeClr>
                </a:solidFill>
                <a:latin typeface="Times" pitchFamily="2" charset="0"/>
                <a:ea typeface="Yu Mincho" panose="02020400000000000000" pitchFamily="18" charset="-128"/>
                <a:cs typeface="KozGoPr6N-Medium"/>
              </a:rPr>
              <a:t>COMPANY NAME</a:t>
            </a:r>
            <a:endParaRPr sz="811" dirty="0">
              <a:solidFill>
                <a:schemeClr val="tx1">
                  <a:lumMod val="75000"/>
                  <a:lumOff val="25000"/>
                </a:schemeClr>
              </a:solidFill>
              <a:latin typeface="Times" pitchFamily="2" charset="0"/>
              <a:ea typeface="Yu Mincho" panose="02020400000000000000" pitchFamily="18" charset="-128"/>
              <a:cs typeface="KozGoPr6N-Medium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ADC361D-0A69-A746-A7F9-40B43293FB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191" y="344669"/>
            <a:ext cx="1842298" cy="3432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30</Words>
  <Application>Microsoft Macintosh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Times</vt:lpstr>
      <vt:lpstr>游ゴシック</vt:lpstr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13</cp:revision>
  <dcterms:created xsi:type="dcterms:W3CDTF">2020-03-05T09:01:06Z</dcterms:created>
  <dcterms:modified xsi:type="dcterms:W3CDTF">2025-01-14T08:51:17Z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