
<file path=[Content_Types].xml><?xml version="1.0" encoding="utf-8"?>
<Types xmlns="http://schemas.openxmlformats.org/package/2006/content-types"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3276600" cy="1979613"/>
  <p:notesSz cx="3492500" cy="2197100"/>
  <p:defaultTextStyle>
    <a:defPPr>
      <a:defRPr lang="ja-JP"/>
    </a:defPPr>
    <a:lvl1pPr marL="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1pPr>
    <a:lvl2pPr marL="42236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2pPr>
    <a:lvl3pPr marL="844723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3pPr>
    <a:lvl4pPr marL="1267084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4pPr>
    <a:lvl5pPr marL="1689445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5pPr>
    <a:lvl6pPr marL="2111807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6pPr>
    <a:lvl7pPr marL="2534168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7pPr>
    <a:lvl8pPr marL="295653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8pPr>
    <a:lvl9pPr marL="337889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95" userDrawn="1">
          <p15:clr>
            <a:srgbClr val="A4A3A4"/>
          </p15:clr>
        </p15:guide>
        <p15:guide id="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D909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0502"/>
    <p:restoredTop sz="91497"/>
  </p:normalViewPr>
  <p:slideViewPr>
    <p:cSldViewPr>
      <p:cViewPr>
        <p:scale>
          <a:sx n="272" d="100"/>
          <a:sy n="272" d="100"/>
        </p:scale>
        <p:origin x="1640" y="1000"/>
      </p:cViewPr>
      <p:guideLst>
        <p:guide orient="horz" pos="2595"/>
        <p:guide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45745" y="613680"/>
            <a:ext cx="278511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491490" y="1108584"/>
            <a:ext cx="22936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63830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687449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3830" y="79185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830" y="455311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114044" y="1841040"/>
            <a:ext cx="1048512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63830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2359152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.emf"/><Relationship Id="rId4" Type="http://schemas.openxmlformats.org/officeDocument/2006/relationships/hyperlink" Target="http://www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図 14">
            <a:extLst>
              <a:ext uri="{FF2B5EF4-FFF2-40B4-BE49-F238E27FC236}">
                <a16:creationId xmlns:a16="http://schemas.microsoft.com/office/drawing/2014/main" id="{F3A069FF-E4C8-EA4B-B66A-F1C4CDC06A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9179" y="214760"/>
            <a:ext cx="1367421" cy="346143"/>
          </a:xfrm>
          <a:prstGeom prst="rect">
            <a:avLst/>
          </a:prstGeom>
        </p:spPr>
      </p:pic>
      <p:pic>
        <p:nvPicPr>
          <p:cNvPr id="7" name="図 6">
            <a:extLst>
              <a:ext uri="{FF2B5EF4-FFF2-40B4-BE49-F238E27FC236}">
                <a16:creationId xmlns:a16="http://schemas.microsoft.com/office/drawing/2014/main" id="{EFE26CB4-97FD-B848-8C03-E2B9342EC6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292" y="670332"/>
            <a:ext cx="519913" cy="506028"/>
          </a:xfrm>
          <a:prstGeom prst="rect">
            <a:avLst/>
          </a:prstGeom>
        </p:spPr>
      </p:pic>
      <p:sp>
        <p:nvSpPr>
          <p:cNvPr id="2" name="object 2">
            <a:extLst>
              <a:ext uri="{FF2B5EF4-FFF2-40B4-BE49-F238E27FC236}">
                <a16:creationId xmlns:a16="http://schemas.microsoft.com/office/drawing/2014/main" id="{BCC17F23-3A92-3248-B2CB-6819EE4B4F1F}"/>
              </a:ext>
            </a:extLst>
          </p:cNvPr>
          <p:cNvSpPr txBox="1">
            <a:spLocks/>
          </p:cNvSpPr>
          <p:nvPr/>
        </p:nvSpPr>
        <p:spPr>
          <a:xfrm>
            <a:off x="139962" y="1265405"/>
            <a:ext cx="1005741" cy="136332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1443" algn="ctr">
              <a:spcBef>
                <a:spcPts val="90"/>
              </a:spcBef>
            </a:pPr>
            <a:r>
              <a:rPr kumimoji="0" lang="en-US" altLang="ja-JP" sz="811" b="1" kern="0" dirty="0">
                <a:solidFill>
                  <a:srgbClr val="002060"/>
                </a:solidFill>
                <a:latin typeface="Arial" panose="020B0604020202020204" pitchFamily="34" charset="0"/>
                <a:ea typeface="Yu Gothic" panose="020B0400000000000000" pitchFamily="34" charset="-128"/>
                <a:cs typeface="Arial" panose="020B0604020202020204" pitchFamily="34" charset="0"/>
              </a:rPr>
              <a:t>COMPANY</a:t>
            </a:r>
            <a:r>
              <a:rPr kumimoji="0" lang="ja-JP" altLang="en-US" sz="811" b="1" kern="0">
                <a:solidFill>
                  <a:srgbClr val="002060"/>
                </a:solidFill>
                <a:latin typeface="Arial" panose="020B0604020202020204" pitchFamily="34" charset="0"/>
                <a:ea typeface="Yu Gothic" panose="020B0400000000000000" pitchFamily="34" charset="-128"/>
                <a:cs typeface="Arial" panose="020B0604020202020204" pitchFamily="34" charset="0"/>
              </a:rPr>
              <a:t> </a:t>
            </a:r>
            <a:r>
              <a:rPr kumimoji="0" lang="en-US" altLang="ja-JP" sz="811" b="1" kern="0" dirty="0">
                <a:solidFill>
                  <a:srgbClr val="002060"/>
                </a:solidFill>
                <a:latin typeface="Arial" panose="020B0604020202020204" pitchFamily="34" charset="0"/>
                <a:ea typeface="Yu Gothic" panose="020B0400000000000000" pitchFamily="34" charset="-128"/>
                <a:cs typeface="Arial" panose="020B0604020202020204" pitchFamily="34" charset="0"/>
              </a:rPr>
              <a:t> LOGO</a:t>
            </a:r>
            <a:endParaRPr kumimoji="0" lang="ja-JP" altLang="en-US" sz="811" b="1" kern="0" dirty="0">
              <a:solidFill>
                <a:srgbClr val="002060"/>
              </a:solidFill>
              <a:latin typeface="Arial" panose="020B0604020202020204" pitchFamily="34" charset="0"/>
              <a:ea typeface="Yu Gothic" panose="020B0400000000000000" pitchFamily="34" charset="-128"/>
              <a:cs typeface="Arial" panose="020B0604020202020204" pitchFamily="34" charset="0"/>
            </a:endParaRPr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5E037C4B-DA81-FD4F-AAE7-6E89DF72A5A8}"/>
              </a:ext>
            </a:extLst>
          </p:cNvPr>
          <p:cNvSpPr txBox="1"/>
          <p:nvPr/>
        </p:nvSpPr>
        <p:spPr>
          <a:xfrm>
            <a:off x="1595155" y="700441"/>
            <a:ext cx="1053314" cy="1224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721" b="1" spc="270" dirty="0">
                <a:solidFill>
                  <a:srgbClr val="00206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代表取締役社長</a:t>
            </a: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376AECF0-A5B4-2042-A056-C84CBD6164D1}"/>
              </a:ext>
            </a:extLst>
          </p:cNvPr>
          <p:cNvSpPr txBox="1"/>
          <p:nvPr/>
        </p:nvSpPr>
        <p:spPr>
          <a:xfrm>
            <a:off x="1579822" y="1112045"/>
            <a:ext cx="834338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30323">
              <a:spcBef>
                <a:spcPts val="90"/>
              </a:spcBef>
            </a:pPr>
            <a:r>
              <a:rPr sz="541" b="1" spc="36" dirty="0">
                <a:solidFill>
                  <a:srgbClr val="00206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Tanaka</a:t>
            </a:r>
            <a:r>
              <a:rPr lang="ja-JP" altLang="en-US" sz="541" b="1" spc="36">
                <a:solidFill>
                  <a:srgbClr val="00206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 </a:t>
            </a:r>
            <a:r>
              <a:rPr lang="en-US" altLang="ja-JP" sz="541" b="1" spc="36" dirty="0">
                <a:solidFill>
                  <a:srgbClr val="00206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Taro</a:t>
            </a:r>
            <a:endParaRPr sz="541" b="1" dirty="0">
              <a:solidFill>
                <a:srgbClr val="002060"/>
              </a:solidFill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</p:txBody>
      </p:sp>
      <p:sp>
        <p:nvSpPr>
          <p:cNvPr id="5" name="object 5">
            <a:extLst>
              <a:ext uri="{FF2B5EF4-FFF2-40B4-BE49-F238E27FC236}">
                <a16:creationId xmlns:a16="http://schemas.microsoft.com/office/drawing/2014/main" id="{EAD28A4B-4EBC-CD4F-97BE-12E71A886B22}"/>
              </a:ext>
            </a:extLst>
          </p:cNvPr>
          <p:cNvSpPr txBox="1"/>
          <p:nvPr/>
        </p:nvSpPr>
        <p:spPr>
          <a:xfrm>
            <a:off x="1587028" y="886519"/>
            <a:ext cx="1190628" cy="205582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1261" b="1" dirty="0">
                <a:solidFill>
                  <a:srgbClr val="00206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田 中 太</a:t>
            </a:r>
            <a:r>
              <a:rPr sz="1261" b="1" spc="-86" dirty="0">
                <a:solidFill>
                  <a:srgbClr val="00206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 </a:t>
            </a:r>
            <a:r>
              <a:rPr sz="1261" b="1" dirty="0">
                <a:solidFill>
                  <a:srgbClr val="00206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郎</a:t>
            </a:r>
          </a:p>
        </p:txBody>
      </p:sp>
      <p:sp>
        <p:nvSpPr>
          <p:cNvPr id="6" name="object 4">
            <a:extLst>
              <a:ext uri="{FF2B5EF4-FFF2-40B4-BE49-F238E27FC236}">
                <a16:creationId xmlns:a16="http://schemas.microsoft.com/office/drawing/2014/main" id="{720A6D4D-BCCB-7B40-9CAF-1B5BD82FF146}"/>
              </a:ext>
            </a:extLst>
          </p:cNvPr>
          <p:cNvSpPr txBox="1"/>
          <p:nvPr/>
        </p:nvSpPr>
        <p:spPr>
          <a:xfrm>
            <a:off x="1344984" y="1346332"/>
            <a:ext cx="1614426" cy="190835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 algn="r"/>
            <a:r>
              <a:rPr sz="541" b="1" dirty="0">
                <a:solidFill>
                  <a:srgbClr val="00206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〒000-0000</a:t>
            </a:r>
          </a:p>
          <a:p>
            <a:pPr marL="11443" algn="r">
              <a:spcBef>
                <a:spcPts val="86"/>
              </a:spcBef>
            </a:pPr>
            <a:r>
              <a:rPr sz="541" b="1" dirty="0">
                <a:solidFill>
                  <a:srgbClr val="00206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○○○県○○</a:t>
            </a:r>
            <a:r>
              <a:rPr sz="541" b="1" dirty="0" err="1">
                <a:solidFill>
                  <a:srgbClr val="00206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市</a:t>
            </a:r>
            <a:r>
              <a:rPr sz="541" b="1" dirty="0">
                <a:solidFill>
                  <a:srgbClr val="00206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○○○○○○</a:t>
            </a:r>
          </a:p>
        </p:txBody>
      </p:sp>
      <p:sp>
        <p:nvSpPr>
          <p:cNvPr id="8" name="object 4">
            <a:extLst>
              <a:ext uri="{FF2B5EF4-FFF2-40B4-BE49-F238E27FC236}">
                <a16:creationId xmlns:a16="http://schemas.microsoft.com/office/drawing/2014/main" id="{82CD3818-C1E5-FE45-BB7F-2AF06CD90E74}"/>
              </a:ext>
            </a:extLst>
          </p:cNvPr>
          <p:cNvSpPr txBox="1"/>
          <p:nvPr/>
        </p:nvSpPr>
        <p:spPr>
          <a:xfrm>
            <a:off x="1240668" y="1560046"/>
            <a:ext cx="1724097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 algn="r">
              <a:spcBef>
                <a:spcPts val="149"/>
              </a:spcBef>
            </a:pPr>
            <a:r>
              <a:rPr sz="541" b="1" dirty="0">
                <a:solidFill>
                  <a:srgbClr val="00206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TEL</a:t>
            </a:r>
            <a:r>
              <a:rPr lang="en-US" altLang="ja-JP" sz="541" b="1" dirty="0">
                <a:solidFill>
                  <a:srgbClr val="00206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 </a:t>
            </a:r>
            <a:r>
              <a:rPr sz="541" b="1" dirty="0">
                <a:solidFill>
                  <a:srgbClr val="00206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:</a:t>
            </a:r>
            <a:r>
              <a:rPr lang="en-US" altLang="ja-JP" sz="541" b="1" dirty="0">
                <a:solidFill>
                  <a:srgbClr val="00206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 </a:t>
            </a:r>
            <a:r>
              <a:rPr sz="541" b="1" dirty="0">
                <a:solidFill>
                  <a:srgbClr val="00206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000-0000-0000</a:t>
            </a:r>
            <a:r>
              <a:rPr lang="en-US" altLang="ja-JP" sz="541" b="1" dirty="0">
                <a:solidFill>
                  <a:srgbClr val="00206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 </a:t>
            </a:r>
            <a:r>
              <a:rPr sz="541" b="1" spc="45" dirty="0">
                <a:solidFill>
                  <a:srgbClr val="00206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 </a:t>
            </a:r>
            <a:r>
              <a:rPr sz="541" b="1" dirty="0">
                <a:solidFill>
                  <a:srgbClr val="00206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FAX</a:t>
            </a:r>
            <a:r>
              <a:rPr lang="en-US" altLang="ja-JP" sz="541" b="1" dirty="0">
                <a:solidFill>
                  <a:srgbClr val="00206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 </a:t>
            </a:r>
            <a:r>
              <a:rPr sz="541" b="1" dirty="0">
                <a:solidFill>
                  <a:srgbClr val="00206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:</a:t>
            </a:r>
            <a:r>
              <a:rPr lang="en-US" altLang="ja-JP" sz="541" b="1" dirty="0">
                <a:solidFill>
                  <a:srgbClr val="00206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 </a:t>
            </a:r>
            <a:r>
              <a:rPr sz="541" b="1" dirty="0">
                <a:solidFill>
                  <a:srgbClr val="00206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00-0000-0000</a:t>
            </a:r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7924547F-4168-9942-A34C-2798F994FE6C}"/>
              </a:ext>
            </a:extLst>
          </p:cNvPr>
          <p:cNvSpPr txBox="1"/>
          <p:nvPr/>
        </p:nvSpPr>
        <p:spPr>
          <a:xfrm>
            <a:off x="1156223" y="1674390"/>
            <a:ext cx="1808542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 algn="r">
              <a:spcBef>
                <a:spcPts val="90"/>
              </a:spcBef>
            </a:pPr>
            <a:r>
              <a:rPr sz="541" b="1" dirty="0">
                <a:solidFill>
                  <a:srgbClr val="00206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URL</a:t>
            </a:r>
            <a:r>
              <a:rPr lang="en-US" altLang="ja-JP" sz="541" b="1" dirty="0">
                <a:solidFill>
                  <a:srgbClr val="00206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541" b="1" dirty="0">
                <a:solidFill>
                  <a:srgbClr val="00206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:</a:t>
            </a:r>
            <a:r>
              <a:rPr lang="en-US" altLang="ja-JP" sz="541" b="1" dirty="0">
                <a:solidFill>
                  <a:srgbClr val="00206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sz="541" b="1" dirty="0">
                <a:solidFill>
                  <a:srgbClr val="00206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</a:t>
            </a:r>
            <a:r>
              <a:rPr sz="541" b="1" dirty="0">
                <a:solidFill>
                  <a:srgbClr val="00206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○○○○○○○○○</a:t>
            </a:r>
          </a:p>
        </p:txBody>
      </p:sp>
      <p:sp>
        <p:nvSpPr>
          <p:cNvPr id="18" name="object 2">
            <a:extLst>
              <a:ext uri="{FF2B5EF4-FFF2-40B4-BE49-F238E27FC236}">
                <a16:creationId xmlns:a16="http://schemas.microsoft.com/office/drawing/2014/main" id="{15298BAE-FC75-0048-ADAC-18B7194870AE}"/>
              </a:ext>
            </a:extLst>
          </p:cNvPr>
          <p:cNvSpPr txBox="1">
            <a:spLocks/>
          </p:cNvSpPr>
          <p:nvPr/>
        </p:nvSpPr>
        <p:spPr>
          <a:xfrm>
            <a:off x="2046494" y="316958"/>
            <a:ext cx="1005741" cy="136332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1443" algn="ctr">
              <a:spcBef>
                <a:spcPts val="90"/>
              </a:spcBef>
            </a:pPr>
            <a:r>
              <a:rPr kumimoji="0" lang="en-US" altLang="ja-JP" sz="811" b="1" kern="0" dirty="0">
                <a:solidFill>
                  <a:schemeClr val="bg1"/>
                </a:solidFill>
                <a:latin typeface="Arial" panose="020B0604020202020204" pitchFamily="34" charset="0"/>
                <a:ea typeface="Yu Gothic" panose="020B0400000000000000" pitchFamily="34" charset="-128"/>
                <a:cs typeface="Arial" panose="020B0604020202020204" pitchFamily="34" charset="0"/>
              </a:rPr>
              <a:t>COMPANY</a:t>
            </a:r>
            <a:r>
              <a:rPr kumimoji="0" lang="ja-JP" altLang="en-US" sz="811" b="1" kern="0">
                <a:solidFill>
                  <a:schemeClr val="bg1"/>
                </a:solidFill>
                <a:latin typeface="Arial" panose="020B0604020202020204" pitchFamily="34" charset="0"/>
                <a:ea typeface="Yu Gothic" panose="020B0400000000000000" pitchFamily="34" charset="-128"/>
                <a:cs typeface="Arial" panose="020B0604020202020204" pitchFamily="34" charset="0"/>
              </a:rPr>
              <a:t> </a:t>
            </a:r>
            <a:r>
              <a:rPr kumimoji="0" lang="en-US" altLang="ja-JP" sz="811" b="1" kern="0" dirty="0">
                <a:solidFill>
                  <a:schemeClr val="bg1"/>
                </a:solidFill>
                <a:latin typeface="Arial" panose="020B0604020202020204" pitchFamily="34" charset="0"/>
                <a:ea typeface="Yu Gothic" panose="020B0400000000000000" pitchFamily="34" charset="-128"/>
                <a:cs typeface="Arial" panose="020B0604020202020204" pitchFamily="34" charset="0"/>
              </a:rPr>
              <a:t> NAME</a:t>
            </a:r>
            <a:endParaRPr kumimoji="0" lang="ja-JP" altLang="en-US" sz="811" b="1" kern="0" dirty="0">
              <a:solidFill>
                <a:schemeClr val="bg1"/>
              </a:solidFill>
              <a:latin typeface="Arial" panose="020B0604020202020204" pitchFamily="34" charset="0"/>
              <a:ea typeface="Yu Gothic" panose="020B0400000000000000" pitchFamily="34" charset="-128"/>
              <a:cs typeface="Arial" panose="020B0604020202020204" pitchFamily="34" charset="0"/>
            </a:endParaRPr>
          </a:p>
        </p:txBody>
      </p:sp>
      <p:pic>
        <p:nvPicPr>
          <p:cNvPr id="10" name="図 9">
            <a:extLst>
              <a:ext uri="{FF2B5EF4-FFF2-40B4-BE49-F238E27FC236}">
                <a16:creationId xmlns:a16="http://schemas.microsoft.com/office/drawing/2014/main" id="{71C30D23-2ACE-DF44-86BB-01758E37D4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35166" y="165939"/>
            <a:ext cx="41193" cy="164773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</TotalTime>
  <Words>31</Words>
  <Application>Microsoft Macintosh PowerPoint</Application>
  <PresentationFormat>ユーザー設定</PresentationFormat>
  <Paragraphs>9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Yu Gothic</vt:lpstr>
      <vt:lpstr>Arial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Business01</dc:title>
  <cp:lastModifiedBy>春樹 富永</cp:lastModifiedBy>
  <cp:revision>11</cp:revision>
  <dcterms:created xsi:type="dcterms:W3CDTF">2020-03-05T09:01:06Z</dcterms:created>
  <dcterms:modified xsi:type="dcterms:W3CDTF">2025-01-14T08:46:58Z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2020-03-05T00:00:00Z</vt:filetime>
  </property>
  <property fmtid="{D5CDD505-2E9C-101B-9397-08002B2CF9AE}" pid="3" name="Creator">
    <vt:lpwstr>Adobe Illustrator 24.0 (Macintosh)</vt:lpwstr>
  </property>
  <property fmtid="{D5CDD505-2E9C-101B-9397-08002B2CF9AE}" pid="4" name="LastSaved">
    <vt:filetime>2020-03-05T00:00:00Z</vt:filetime>
  </property>
</Properties>
</file>