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-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D90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502"/>
    <p:restoredTop sz="91497"/>
  </p:normalViewPr>
  <p:slideViewPr>
    <p:cSldViewPr>
      <p:cViewPr varScale="1">
        <p:scale>
          <a:sx n="400" d="100"/>
          <a:sy n="400" d="100"/>
        </p:scale>
        <p:origin x="304" y="192"/>
      </p:cViewPr>
      <p:guideLst>
        <p:guide orient="horz" pos="2595"/>
        <p:guide pos="-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B5AF4F-E5A1-954D-ABFD-95B2DD6E091F}" type="datetimeFigureOut">
              <a:rPr kumimoji="1" lang="ja-JP" altLang="en-US" smtClean="0"/>
              <a:t>2025/1/14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386FD7-B48B-8F42-A4E1-C9C54EDAFB3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609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386FD7-B48B-8F42-A4E1-C9C54EDAFB3C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2255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hyperlink" Target="http://ww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>
            <a:extLst>
              <a:ext uri="{FF2B5EF4-FFF2-40B4-BE49-F238E27FC236}">
                <a16:creationId xmlns:a16="http://schemas.microsoft.com/office/drawing/2014/main" id="{DA970CEA-2F4F-A24D-ABEE-00B1E22CBE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276600" cy="1979613"/>
          </a:xfrm>
          <a:prstGeom prst="rect">
            <a:avLst/>
          </a:prstGeom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46501" y="1265405"/>
            <a:ext cx="1005741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ctr">
              <a:spcBef>
                <a:spcPts val="90"/>
              </a:spcBef>
            </a:pPr>
            <a:r>
              <a:rPr kumimoji="0" lang="en-US" altLang="ja-JP" sz="811" b="1" kern="0" dirty="0">
                <a:solidFill>
                  <a:schemeClr val="bg1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COMPANY</a:t>
            </a:r>
            <a:r>
              <a:rPr kumimoji="0" lang="ja-JP" altLang="en-US" sz="811" b="1" kern="0">
                <a:solidFill>
                  <a:schemeClr val="bg1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 </a:t>
            </a:r>
            <a:r>
              <a:rPr kumimoji="0" lang="en-US" altLang="ja-JP" sz="811" b="1" kern="0" dirty="0">
                <a:solidFill>
                  <a:schemeClr val="bg1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 LOGO</a:t>
            </a:r>
            <a:endParaRPr kumimoji="0" lang="ja-JP" altLang="en-US" sz="811" b="1" kern="0" dirty="0">
              <a:solidFill>
                <a:schemeClr val="bg1"/>
              </a:solidFill>
              <a:latin typeface="Arial" panose="020B0604020202020204" pitchFamily="34" charset="0"/>
              <a:ea typeface="Yu Gothic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1595155" y="700441"/>
            <a:ext cx="105331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721" b="1" spc="27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1579822" y="1112045"/>
            <a:ext cx="834338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541" b="1" spc="36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Tanaka</a:t>
            </a:r>
            <a:r>
              <a:rPr lang="ja-JP" altLang="en-US" sz="541" b="1" spc="36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lang="en-US" altLang="ja-JP" sz="541" b="1" spc="36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Taro</a:t>
            </a:r>
            <a:endParaRPr sz="541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1587028" y="886519"/>
            <a:ext cx="1190628" cy="2055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26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田 中 太</a:t>
            </a:r>
            <a:r>
              <a:rPr sz="1261" b="1" spc="-86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126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344984" y="1346332"/>
            <a:ext cx="1614426" cy="1908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/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〒000-0000</a:t>
            </a:r>
          </a:p>
          <a:p>
            <a:pPr marL="11443" algn="r">
              <a:spcBef>
                <a:spcPts val="86"/>
              </a:spcBef>
            </a:pP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○○○県○○</a:t>
            </a:r>
            <a:r>
              <a:rPr sz="541" b="1" dirty="0" err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市</a:t>
            </a: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240668" y="1560046"/>
            <a:ext cx="1724097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149"/>
              </a:spcBef>
            </a:pP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TEL</a:t>
            </a:r>
            <a:r>
              <a:rPr lang="en-US" altLang="ja-JP"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:</a:t>
            </a:r>
            <a:r>
              <a:rPr lang="en-US" altLang="ja-JP"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000-0000-0000</a:t>
            </a:r>
            <a:r>
              <a:rPr lang="en-US" altLang="ja-JP"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spc="4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FAX</a:t>
            </a:r>
            <a:r>
              <a:rPr lang="en-US" altLang="ja-JP"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:</a:t>
            </a:r>
            <a:r>
              <a:rPr lang="en-US" altLang="ja-JP"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156223" y="1674390"/>
            <a:ext cx="1808542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90"/>
              </a:spcBef>
            </a:pP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</a:t>
            </a:r>
            <a:r>
              <a:rPr lang="en-US" altLang="ja-JP"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</a:t>
            </a:r>
            <a:r>
              <a:rPr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○○○○○○○○○</a:t>
            </a: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3609490B-0E99-C245-8B2D-E56B716CDA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6494" y="165488"/>
            <a:ext cx="41193" cy="1647734"/>
          </a:xfrm>
          <a:prstGeom prst="rect">
            <a:avLst/>
          </a:prstGeo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93C02E43-2CC6-6C4D-ADB3-3CE28DFDB3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833" y="670333"/>
            <a:ext cx="519912" cy="506027"/>
          </a:xfrm>
          <a:prstGeom prst="rect">
            <a:avLst/>
          </a:prstGeom>
        </p:spPr>
      </p:pic>
      <p:pic>
        <p:nvPicPr>
          <p:cNvPr id="16" name="図 15">
            <a:extLst>
              <a:ext uri="{FF2B5EF4-FFF2-40B4-BE49-F238E27FC236}">
                <a16:creationId xmlns:a16="http://schemas.microsoft.com/office/drawing/2014/main" id="{A7C47FAA-E112-4347-A55D-0CD01D7028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4280" y="0"/>
            <a:ext cx="1622320" cy="447315"/>
          </a:xfrm>
          <a:prstGeom prst="rect">
            <a:avLst/>
          </a:prstGeom>
        </p:spPr>
      </p:pic>
      <p:sp>
        <p:nvSpPr>
          <p:cNvPr id="18" name="object 2">
            <a:extLst>
              <a:ext uri="{FF2B5EF4-FFF2-40B4-BE49-F238E27FC236}">
                <a16:creationId xmlns:a16="http://schemas.microsoft.com/office/drawing/2014/main" id="{15298BAE-FC75-0048-ADAC-18B7194870AE}"/>
              </a:ext>
            </a:extLst>
          </p:cNvPr>
          <p:cNvSpPr txBox="1">
            <a:spLocks/>
          </p:cNvSpPr>
          <p:nvPr/>
        </p:nvSpPr>
        <p:spPr>
          <a:xfrm>
            <a:off x="1979965" y="165488"/>
            <a:ext cx="1005741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ctr">
              <a:spcBef>
                <a:spcPts val="90"/>
              </a:spcBef>
            </a:pPr>
            <a:r>
              <a:rPr kumimoji="0" lang="en-US" altLang="ja-JP" sz="811" b="1" kern="0" dirty="0">
                <a:solidFill>
                  <a:srgbClr val="FF9900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COMPANY</a:t>
            </a:r>
            <a:r>
              <a:rPr kumimoji="0" lang="ja-JP" altLang="en-US" sz="811" b="1" kern="0">
                <a:solidFill>
                  <a:srgbClr val="FF9900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 </a:t>
            </a:r>
            <a:r>
              <a:rPr kumimoji="0" lang="en-US" altLang="ja-JP" sz="811" b="1" kern="0" dirty="0">
                <a:solidFill>
                  <a:srgbClr val="FF9900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 NAME</a:t>
            </a:r>
            <a:endParaRPr kumimoji="0" lang="ja-JP" altLang="en-US" sz="811" b="1" kern="0" dirty="0">
              <a:solidFill>
                <a:srgbClr val="FF9900"/>
              </a:solidFill>
              <a:latin typeface="Arial" panose="020B0604020202020204" pitchFamily="34" charset="0"/>
              <a:ea typeface="Yu Gothic" panose="020B0400000000000000" pitchFamily="34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32</Words>
  <Application>Microsoft Macintosh PowerPoint</Application>
  <PresentationFormat>ユーザー設定</PresentationFormat>
  <Paragraphs>10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游ゴシック</vt:lpstr>
      <vt:lpstr>游ゴシック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9</cp:revision>
  <dcterms:created xsi:type="dcterms:W3CDTF">2020-03-05T09:01:06Z</dcterms:created>
  <dcterms:modified xsi:type="dcterms:W3CDTF">2025-01-14T08:47:00Z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