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06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600"/>
    <a:srgbClr val="D90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502"/>
    <p:restoredTop sz="91497"/>
  </p:normalViewPr>
  <p:slideViewPr>
    <p:cSldViewPr>
      <p:cViewPr>
        <p:scale>
          <a:sx n="398" d="100"/>
          <a:sy n="398" d="100"/>
        </p:scale>
        <p:origin x="336" y="216"/>
      </p:cViewPr>
      <p:guideLst>
        <p:guide orient="horz" pos="2595"/>
        <p:guide pos="206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912928" y="1117675"/>
            <a:ext cx="1150006" cy="1640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just">
              <a:spcBef>
                <a:spcPts val="90"/>
              </a:spcBef>
            </a:pPr>
            <a:r>
              <a:rPr kumimoji="0" lang="en-US" altLang="ja-JP" sz="991" b="1" kern="0" dirty="0"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COMPANY NAME</a:t>
            </a:r>
            <a:endParaRPr kumimoji="0" lang="ja-JP" altLang="en-US" sz="991" b="1" kern="0" dirty="0">
              <a:latin typeface="Arial" panose="020B0604020202020204" pitchFamily="34" charset="0"/>
              <a:ea typeface="Yu Gothic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509596" y="210428"/>
            <a:ext cx="761961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b="1" spc="2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代表取締役社長</a:t>
            </a:r>
            <a:endParaRPr sz="541" b="1" spc="270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509596" y="549201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451" b="1" spc="36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Tanaka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509596" y="330420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田 中 太</a:t>
            </a:r>
            <a:r>
              <a:rPr sz="1352" b="1" spc="-86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1352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郎</a:t>
            </a:r>
            <a:endParaRPr sz="1352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912929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/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〒000-0000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1443" algn="r">
              <a:spcBef>
                <a:spcPts val="86"/>
              </a:spcBef>
            </a:pP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○○○県○○</a:t>
            </a:r>
            <a:r>
              <a:rPr sz="451" b="1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市</a:t>
            </a: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516329" y="66618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Mobile :</a:t>
            </a:r>
            <a:r>
              <a:rPr sz="541" b="1" spc="-9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000-0000-0000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775615" y="1563512"/>
            <a:ext cx="1190628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149"/>
              </a:spcBef>
            </a:pP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TEL:000-0000-0000</a:t>
            </a:r>
            <a:r>
              <a:rPr sz="451" b="1" spc="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FAX:00-0000-0000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912929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90"/>
              </a:spcBef>
            </a:pPr>
            <a:r>
              <a:rPr sz="451" b="1" dirty="0"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b="1" dirty="0"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516329" y="757744"/>
            <a:ext cx="1190630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Email :</a:t>
            </a:r>
            <a:r>
              <a:rPr sz="541" b="1" spc="-68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○○○○○○○○@○○○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15" name="正方形/長方形 14">
            <a:extLst>
              <a:ext uri="{FF2B5EF4-FFF2-40B4-BE49-F238E27FC236}">
                <a16:creationId xmlns:a16="http://schemas.microsoft.com/office/drawing/2014/main" id="{78739129-B352-084B-99DF-72A68F2D0D82}"/>
              </a:ext>
            </a:extLst>
          </p:cNvPr>
          <p:cNvSpPr/>
          <p:nvPr/>
        </p:nvSpPr>
        <p:spPr>
          <a:xfrm>
            <a:off x="958" y="-1"/>
            <a:ext cx="330831" cy="1979613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lumOff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cxnSp>
        <p:nvCxnSpPr>
          <p:cNvPr id="14" name="直線コネクタ 13">
            <a:extLst>
              <a:ext uri="{FF2B5EF4-FFF2-40B4-BE49-F238E27FC236}">
                <a16:creationId xmlns:a16="http://schemas.microsoft.com/office/drawing/2014/main" id="{6841D6C4-2E44-ED8C-A444-A73FA71EDF73}"/>
              </a:ext>
            </a:extLst>
          </p:cNvPr>
          <p:cNvCxnSpPr/>
          <p:nvPr/>
        </p:nvCxnSpPr>
        <p:spPr>
          <a:xfrm flipH="1">
            <a:off x="1428580" y="1333091"/>
            <a:ext cx="184802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36</Words>
  <Application>Microsoft Macintosh PowerPoint</Application>
  <PresentationFormat>ユーザー設定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15</cp:revision>
  <dcterms:created xsi:type="dcterms:W3CDTF">2020-03-05T09:01:06Z</dcterms:created>
  <dcterms:modified xsi:type="dcterms:W3CDTF">2025-01-14T08:42:12Z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