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502"/>
    <p:restoredTop sz="91497"/>
  </p:normalViewPr>
  <p:slideViewPr>
    <p:cSldViewPr>
      <p:cViewPr varScale="1">
        <p:scale>
          <a:sx n="400" d="100"/>
          <a:sy n="400" d="100"/>
        </p:scale>
        <p:origin x="304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図 16">
            <a:extLst>
              <a:ext uri="{FF2B5EF4-FFF2-40B4-BE49-F238E27FC236}">
                <a16:creationId xmlns:a16="http://schemas.microsoft.com/office/drawing/2014/main" id="{E04DB500-C929-C340-A7E6-15D332CF1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24"/>
            <a:ext cx="3276599" cy="1977565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912928" y="1117675"/>
            <a:ext cx="1150006" cy="1640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just">
              <a:spcBef>
                <a:spcPts val="90"/>
              </a:spcBef>
            </a:pPr>
            <a:r>
              <a:rPr kumimoji="0" lang="en-US" altLang="ja-JP" sz="991" b="1" kern="0" dirty="0"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 NAME</a:t>
            </a:r>
            <a:endParaRPr kumimoji="0" lang="ja-JP" altLang="en-US" sz="991" b="1" kern="0" dirty="0"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509596" y="210428"/>
            <a:ext cx="76196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b="1" spc="2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  <a:endParaRPr sz="541" b="1" spc="270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509596" y="549201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451" b="1" spc="3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509596" y="330420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352" b="1" spc="-8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  <a:endParaRPr sz="1352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912929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〒000-0000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 algn="r">
              <a:spcBef>
                <a:spcPts val="86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○○○県○○</a:t>
            </a:r>
            <a:r>
              <a:rPr sz="451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市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516329" y="66618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Mobile :</a:t>
            </a:r>
            <a:r>
              <a:rPr sz="541" b="1" spc="-9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775615" y="1563512"/>
            <a:ext cx="119062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TEL:000-0000-0000</a:t>
            </a:r>
            <a:r>
              <a:rPr sz="451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FAX:00-0000-0000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912929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516329" y="757744"/>
            <a:ext cx="1190630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Email :</a:t>
            </a:r>
            <a:r>
              <a:rPr sz="541" b="1" spc="-68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○○○○○○○○@○○○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cxnSp>
        <p:nvCxnSpPr>
          <p:cNvPr id="12" name="直線コネクタ 11">
            <a:extLst>
              <a:ext uri="{FF2B5EF4-FFF2-40B4-BE49-F238E27FC236}">
                <a16:creationId xmlns:a16="http://schemas.microsoft.com/office/drawing/2014/main" id="{6898781A-4D49-B44F-9C55-302E9C6E72A8}"/>
              </a:ext>
            </a:extLst>
          </p:cNvPr>
          <p:cNvCxnSpPr/>
          <p:nvPr/>
        </p:nvCxnSpPr>
        <p:spPr>
          <a:xfrm flipH="1">
            <a:off x="1426410" y="1333091"/>
            <a:ext cx="1848020" cy="0"/>
          </a:xfrm>
          <a:prstGeom prst="line">
            <a:avLst/>
          </a:prstGeom>
          <a:ln w="38100">
            <a:solidFill>
              <a:srgbClr val="D9090A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78739129-B352-084B-99DF-72A68F2D0D82}"/>
              </a:ext>
            </a:extLst>
          </p:cNvPr>
          <p:cNvSpPr/>
          <p:nvPr/>
        </p:nvSpPr>
        <p:spPr>
          <a:xfrm>
            <a:off x="2170" y="-1"/>
            <a:ext cx="330831" cy="1979613"/>
          </a:xfrm>
          <a:prstGeom prst="rect">
            <a:avLst/>
          </a:prstGeom>
          <a:gradFill flip="none" rotWithShape="1">
            <a:gsLst>
              <a:gs pos="0">
                <a:srgbClr val="D9090A">
                  <a:shade val="30000"/>
                  <a:satMod val="115000"/>
                </a:srgbClr>
              </a:gs>
              <a:gs pos="50000">
                <a:srgbClr val="D9090A">
                  <a:shade val="67500"/>
                  <a:satMod val="115000"/>
                </a:srgbClr>
              </a:gs>
              <a:gs pos="100000">
                <a:srgbClr val="D909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36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6</cp:revision>
  <dcterms:created xsi:type="dcterms:W3CDTF">2020-03-05T09:01:06Z</dcterms:created>
  <dcterms:modified xsi:type="dcterms:W3CDTF">2025-01-14T08:43:05Z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