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>
        <p:scale>
          <a:sx n="226" d="100"/>
          <a:sy n="226" d="100"/>
        </p:scale>
        <p:origin x="2056" y="1288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9F593-9BAF-E940-A708-DD85171A1F29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953DF-105B-B242-9C43-9C47485006C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1164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953DF-105B-B242-9C43-9C47485006C9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4314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>
            <a:extLst>
              <a:ext uri="{FF2B5EF4-FFF2-40B4-BE49-F238E27FC236}">
                <a16:creationId xmlns:a16="http://schemas.microsoft.com/office/drawing/2014/main" id="{8EF067D2-AD77-C64D-A8DD-4B68360E6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80" y="172702"/>
            <a:ext cx="1275463" cy="1638849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22CBA262-064D-A94A-B3A2-E8B35B242E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751"/>
            <a:ext cx="1801164" cy="484523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Tanaka</a:t>
            </a:r>
            <a:r>
              <a:rPr lang="en-US" altLang="ja-JP" sz="451" spc="36" dirty="0">
                <a:solidFill>
                  <a:srgbClr val="231F20"/>
                </a:solidFill>
                <a:latin typeface="KozGoPr6N-Medium"/>
                <a:cs typeface="KozGoPr6N-Medium"/>
              </a:rPr>
              <a:t> Taro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4526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46</Words>
  <Application>Microsoft Macintosh PowerPoint</Application>
  <PresentationFormat>ユーザー設定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KozGoPr6N-Medium</vt:lpstr>
      <vt:lpstr>游ゴシック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12</cp:revision>
  <dcterms:created xsi:type="dcterms:W3CDTF">2020-03-05T09:01:06Z</dcterms:created>
  <dcterms:modified xsi:type="dcterms:W3CDTF">2025-01-14T08:35:05Z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