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1497"/>
  </p:normalViewPr>
  <p:slideViewPr>
    <p:cSldViewPr>
      <p:cViewPr varScale="1">
        <p:scale>
          <a:sx n="400" d="100"/>
          <a:sy n="400" d="100"/>
        </p:scale>
        <p:origin x="248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A0D44-0A02-9D41-A734-C49824C06692}" type="datetimeFigureOut">
              <a:rPr kumimoji="1" lang="ja-JP" altLang="en-US" smtClean="0"/>
              <a:t>2025/1/14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EFFD6B-739B-324A-B095-97EE96796DE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1455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EFFD6B-739B-324A-B095-97EE96796DE1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882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/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図 11">
            <a:extLst>
              <a:ext uri="{FF2B5EF4-FFF2-40B4-BE49-F238E27FC236}">
                <a16:creationId xmlns:a16="http://schemas.microsoft.com/office/drawing/2014/main" id="{CEA9E824-B331-E44F-BA3D-EB08052E97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979" y="174844"/>
            <a:ext cx="1275462" cy="1638848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C29CECAF-C312-9147-A3BE-D4079DC73B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3361"/>
            <a:ext cx="1796526" cy="483276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95739" y="584132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代表取締役社長</a:t>
            </a:r>
            <a:endParaRPr sz="541" dirty="0">
              <a:latin typeface="KozGoPr6N-Medium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395740" y="883068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451" spc="36" dirty="0">
                <a:solidFill>
                  <a:srgbClr val="231F20"/>
                </a:solidFill>
                <a:latin typeface="KozGoPr6N-Medium"/>
                <a:cs typeface="KozGoPr6N-Medium"/>
              </a:rPr>
              <a:t>Tanaka Taro</a:t>
            </a:r>
            <a:endParaRPr lang="en" altLang="ja-JP" sz="451" dirty="0">
              <a:latin typeface="KozGoPr6N-Medium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95740" y="664286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田 中 太</a:t>
            </a:r>
            <a:r>
              <a:rPr sz="1352" spc="-86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郎</a:t>
            </a:r>
            <a:endParaRPr sz="1352" dirty="0">
              <a:latin typeface="KozGoPr6N-Medium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395740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〒000-0000</a:t>
            </a:r>
            <a:endParaRPr sz="451" dirty="0">
              <a:latin typeface="KozGoPr6N-Medium"/>
              <a:cs typeface="KozGoPr6N-Medium"/>
            </a:endParaRP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○○○県○○</a:t>
            </a:r>
            <a:r>
              <a:rPr sz="451" dirty="0" err="1">
                <a:solidFill>
                  <a:srgbClr val="231F20"/>
                </a:solidFill>
                <a:latin typeface="KozGoPr6N-Medium"/>
                <a:cs typeface="KozGoPr6N-Medium"/>
              </a:rPr>
              <a:t>市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395740" y="101566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Mobile :</a:t>
            </a:r>
            <a:r>
              <a:rPr sz="541" spc="-9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000-0000-0000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395740" y="156351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TEL:000-0000-0000</a:t>
            </a:r>
            <a:r>
              <a:rPr sz="451" spc="45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FAX:00-0000-0000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395740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451" dirty="0">
                <a:latin typeface="KozGoPr6N-Medium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dirty="0">
                <a:latin typeface="KozGoPr6N-Medium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395740" y="1107224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Email :</a:t>
            </a:r>
            <a:r>
              <a:rPr sz="541" spc="-68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○○○○○○○○@○○○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84525" y="158366"/>
            <a:ext cx="1510456" cy="15710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kumimoji="0" lang="ja-JP" altLang="en-US" sz="946" kern="0">
                <a:solidFill>
                  <a:schemeClr val="bg1"/>
                </a:solidFill>
              </a:rPr>
              <a:t>株式会社○○○○○○○○</a:t>
            </a:r>
            <a:endParaRPr kumimoji="0" lang="ja-JP" altLang="en-US" sz="946" kern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</TotalTime>
  <Words>46</Words>
  <Application>Microsoft Macintosh PowerPoint</Application>
  <PresentationFormat>ユーザー設定</PresentationFormat>
  <Paragraphs>11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KozGoPr6N-Medium</vt:lpstr>
      <vt:lpstr>游ゴシック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10</cp:revision>
  <dcterms:created xsi:type="dcterms:W3CDTF">2020-03-05T09:01:06Z</dcterms:created>
  <dcterms:modified xsi:type="dcterms:W3CDTF">2025-01-14T08:36:32Z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