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/>
    <p:restoredTop sz="91497"/>
  </p:normalViewPr>
  <p:slideViewPr>
    <p:cSldViewPr>
      <p:cViewPr varScale="1">
        <p:scale>
          <a:sx n="400" d="100"/>
          <a:sy n="400" d="100"/>
        </p:scale>
        <p:origin x="248" y="192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図 11">
            <a:extLst>
              <a:ext uri="{FF2B5EF4-FFF2-40B4-BE49-F238E27FC236}">
                <a16:creationId xmlns:a16="http://schemas.microsoft.com/office/drawing/2014/main" id="{A72518D7-71EA-F44E-A1EA-E8307C585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5980" y="174844"/>
            <a:ext cx="1275462" cy="1638848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B67F57EA-E1B2-0F4C-8DB2-A7AB8AA8D3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" y="-3361"/>
            <a:ext cx="1796526" cy="483276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395739" y="584132"/>
            <a:ext cx="503485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代表取締役社長</a:t>
            </a:r>
            <a:endParaRPr sz="541" dirty="0">
              <a:latin typeface="KozGoPr6N-Medium"/>
              <a:cs typeface="KozGoPr6N-Medium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395740" y="883068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451" spc="36" dirty="0">
                <a:solidFill>
                  <a:srgbClr val="231F20"/>
                </a:solidFill>
                <a:latin typeface="KozGoPr6N-Medium"/>
                <a:cs typeface="KozGoPr6N-Medium"/>
              </a:rPr>
              <a:t>Tanaka Taro</a:t>
            </a:r>
            <a:endParaRPr lang="en" altLang="ja-JP" sz="451" dirty="0">
              <a:latin typeface="KozGoPr6N-Medium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395740" y="664286"/>
            <a:ext cx="863363" cy="21962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352" dirty="0">
                <a:solidFill>
                  <a:srgbClr val="231F20"/>
                </a:solidFill>
                <a:latin typeface="KozGoPr6N-Medium"/>
                <a:cs typeface="KozGoPr6N-Medium"/>
              </a:rPr>
              <a:t>田 中 太</a:t>
            </a:r>
            <a:r>
              <a:rPr sz="1352" spc="-86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1352" dirty="0">
                <a:solidFill>
                  <a:srgbClr val="231F20"/>
                </a:solidFill>
                <a:latin typeface="KozGoPr6N-Medium"/>
                <a:cs typeface="KozGoPr6N-Medium"/>
              </a:rPr>
              <a:t>郎</a:t>
            </a:r>
            <a:endParaRPr sz="1352" dirty="0">
              <a:latin typeface="KozGoPr6N-Medium"/>
              <a:cs typeface="KozGoPr6N-Medium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395740" y="1401748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〒000-0000</a:t>
            </a:r>
            <a:endParaRPr sz="451" dirty="0">
              <a:latin typeface="KozGoPr6N-Medium"/>
              <a:cs typeface="KozGoPr6N-Medium"/>
            </a:endParaRPr>
          </a:p>
          <a:p>
            <a:pPr marL="11443">
              <a:spcBef>
                <a:spcPts val="86"/>
              </a:spcBef>
            </a:pP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○○○県○○</a:t>
            </a:r>
            <a:r>
              <a:rPr sz="451" dirty="0" err="1">
                <a:solidFill>
                  <a:srgbClr val="231F20"/>
                </a:solidFill>
                <a:latin typeface="KozGoPr6N-Medium"/>
                <a:cs typeface="KozGoPr6N-Medium"/>
              </a:rPr>
              <a:t>市</a:t>
            </a: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○○○○○○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9D13CA1-CA24-494E-9146-42D885D4F175}"/>
              </a:ext>
            </a:extLst>
          </p:cNvPr>
          <p:cNvSpPr txBox="1"/>
          <p:nvPr/>
        </p:nvSpPr>
        <p:spPr>
          <a:xfrm>
            <a:off x="395740" y="1015663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721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Mobile :</a:t>
            </a:r>
            <a:r>
              <a:rPr sz="541" spc="-9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000-0000-0000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395740" y="1563512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TEL:000-0000-0000</a:t>
            </a:r>
            <a:r>
              <a:rPr sz="451" spc="45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FAX:00-0000-0000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395740" y="1644394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451" dirty="0">
                <a:latin typeface="KozGoPr6N-Medium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URL:https://www.</a:t>
            </a:r>
            <a:r>
              <a:rPr sz="451" dirty="0">
                <a:latin typeface="KozGoPr6N-Medium"/>
                <a:cs typeface="KozGoPr6N-Medium"/>
              </a:rPr>
              <a:t>○○○○○○○○○</a:t>
            </a: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046A9DFC-5F78-E348-B421-7F7DDCEF5F6E}"/>
              </a:ext>
            </a:extLst>
          </p:cNvPr>
          <p:cNvSpPr txBox="1"/>
          <p:nvPr/>
        </p:nvSpPr>
        <p:spPr>
          <a:xfrm>
            <a:off x="395740" y="1107224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31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Email :</a:t>
            </a:r>
            <a:r>
              <a:rPr sz="541" spc="-68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○○○○○○○○@○○○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BCC17F23-3A92-3248-B2CB-6819EE4B4F1F}"/>
              </a:ext>
            </a:extLst>
          </p:cNvPr>
          <p:cNvSpPr txBox="1">
            <a:spLocks/>
          </p:cNvSpPr>
          <p:nvPr/>
        </p:nvSpPr>
        <p:spPr>
          <a:xfrm>
            <a:off x="185485" y="158366"/>
            <a:ext cx="1510456" cy="157107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>
              <a:spcBef>
                <a:spcPts val="90"/>
              </a:spcBef>
            </a:pPr>
            <a:r>
              <a:rPr kumimoji="0" lang="ja-JP" altLang="en-US" sz="946" kern="0">
                <a:solidFill>
                  <a:schemeClr val="bg1"/>
                </a:solidFill>
              </a:rPr>
              <a:t>株式会社○○○○○○○○</a:t>
            </a:r>
            <a:endParaRPr kumimoji="0" lang="ja-JP" altLang="en-US" sz="946" kern="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45</Words>
  <Application>Microsoft Macintosh PowerPoint</Application>
  <PresentationFormat>ユーザー設定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KozGoPr6N-Medium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8</cp:revision>
  <dcterms:created xsi:type="dcterms:W3CDTF">2020-03-05T09:01:06Z</dcterms:created>
  <dcterms:modified xsi:type="dcterms:W3CDTF">2025-01-14T08:36:08Z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