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94"/>
  </p:normalViewPr>
  <p:slideViewPr>
    <p:cSldViewPr>
      <p:cViewPr>
        <p:scale>
          <a:sx n="65" d="100"/>
          <a:sy n="65" d="100"/>
        </p:scale>
        <p:origin x="3496" y="4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E928F-E33B-E942-85D8-5C0143F182AE}" type="datetimeFigureOut">
              <a:rPr kumimoji="1" lang="ja-JP" altLang="en-US" smtClean="0"/>
              <a:t>2019/12/23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363663"/>
            <a:ext cx="2622550" cy="3681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77875" y="5249863"/>
            <a:ext cx="6216650" cy="429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402138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0AD38-1F85-4C4E-93A9-A7F9FDBD29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46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AD38-1F85-4C4E-93A9-A7F9FDBD299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373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150" b="1" i="0">
                <a:solidFill>
                  <a:srgbClr val="414042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150" b="1" i="0">
                <a:solidFill>
                  <a:srgbClr val="414042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150" b="1" i="0">
                <a:solidFill>
                  <a:srgbClr val="414042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1980" y="715263"/>
            <a:ext cx="6254788" cy="1426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150" b="1" i="0">
                <a:solidFill>
                  <a:srgbClr val="414042"/>
                </a:solidFill>
                <a:latin typeface="KozGoPr6N-Heavy"/>
                <a:cs typeface="KozGoPr6N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A2C680C-9BA4-704F-A01A-5BB0CCD0C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85" y="2082392"/>
            <a:ext cx="5608303" cy="592894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9376AE-A9AC-B648-AE36-BC820E6499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5086"/>
            <a:ext cx="7772400" cy="1099892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39750" y="7063616"/>
            <a:ext cx="6692900" cy="83883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21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声かけ・指差し呼称・点検徹底に</a:t>
            </a:r>
            <a:r>
              <a:rPr sz="2100" b="1" spc="75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 </a:t>
            </a:r>
            <a:r>
              <a:rPr sz="21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!!</a:t>
            </a:r>
            <a:endParaRPr sz="21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  <a:p>
            <a:pPr algn="ctr">
              <a:lnSpc>
                <a:spcPct val="100000"/>
              </a:lnSpc>
              <a:spcBef>
                <a:spcPts val="680"/>
              </a:spcBef>
            </a:pPr>
            <a:r>
              <a:rPr sz="21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災害ゼロを目指して今日も安全第一に仕事に取り組もう</a:t>
            </a:r>
            <a:endParaRPr sz="21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1980" y="715263"/>
            <a:ext cx="4693285" cy="14262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5" dirty="0">
                <a:latin typeface="Yu Gothic" panose="020B0400000000000000" pitchFamily="34" charset="-128"/>
                <a:ea typeface="Yu Gothic" panose="020B0400000000000000" pitchFamily="34" charset="-128"/>
              </a:rPr>
              <a:t>安全第一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8920" y="9073238"/>
            <a:ext cx="6088380" cy="1238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950" b="1" spc="5" dirty="0">
                <a:solidFill>
                  <a:srgbClr val="ED1C24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安全衛生月間</a:t>
            </a:r>
            <a:endParaRPr sz="795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6135" y="8482563"/>
            <a:ext cx="5170170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50" b="1" spc="30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ルールを守り災害ゼロへ</a:t>
            </a:r>
            <a:endParaRPr sz="3650" b="1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48053" y="1613339"/>
            <a:ext cx="379095" cy="501015"/>
          </a:xfrm>
          <a:custGeom>
            <a:avLst/>
            <a:gdLst/>
            <a:ahLst/>
            <a:cxnLst/>
            <a:rect l="l" t="t" r="r" b="b"/>
            <a:pathLst>
              <a:path w="379095" h="501014">
                <a:moveTo>
                  <a:pt x="378841" y="0"/>
                </a:moveTo>
                <a:lnTo>
                  <a:pt x="0" y="0"/>
                </a:lnTo>
                <a:lnTo>
                  <a:pt x="0" y="500722"/>
                </a:lnTo>
                <a:lnTo>
                  <a:pt x="378841" y="500722"/>
                </a:lnTo>
                <a:lnTo>
                  <a:pt x="378841" y="0"/>
                </a:lnTo>
                <a:close/>
              </a:path>
            </a:pathLst>
          </a:custGeom>
          <a:solidFill>
            <a:srgbClr val="0086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47343" y="1234511"/>
            <a:ext cx="1380490" cy="379095"/>
          </a:xfrm>
          <a:custGeom>
            <a:avLst/>
            <a:gdLst/>
            <a:ahLst/>
            <a:cxnLst/>
            <a:rect l="l" t="t" r="r" b="b"/>
            <a:pathLst>
              <a:path w="1380490" h="379094">
                <a:moveTo>
                  <a:pt x="1380274" y="0"/>
                </a:moveTo>
                <a:lnTo>
                  <a:pt x="0" y="0"/>
                </a:lnTo>
                <a:lnTo>
                  <a:pt x="0" y="378828"/>
                </a:lnTo>
                <a:lnTo>
                  <a:pt x="1380274" y="378828"/>
                </a:lnTo>
                <a:lnTo>
                  <a:pt x="1380274" y="0"/>
                </a:lnTo>
                <a:close/>
              </a:path>
            </a:pathLst>
          </a:custGeom>
          <a:solidFill>
            <a:srgbClr val="0086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48053" y="744969"/>
            <a:ext cx="379095" cy="501015"/>
          </a:xfrm>
          <a:custGeom>
            <a:avLst/>
            <a:gdLst/>
            <a:ahLst/>
            <a:cxnLst/>
            <a:rect l="l" t="t" r="r" b="b"/>
            <a:pathLst>
              <a:path w="379095" h="501015">
                <a:moveTo>
                  <a:pt x="378841" y="0"/>
                </a:moveTo>
                <a:lnTo>
                  <a:pt x="0" y="0"/>
                </a:lnTo>
                <a:lnTo>
                  <a:pt x="0" y="500710"/>
                </a:lnTo>
                <a:lnTo>
                  <a:pt x="378841" y="500710"/>
                </a:lnTo>
                <a:lnTo>
                  <a:pt x="378841" y="0"/>
                </a:lnTo>
                <a:close/>
              </a:path>
            </a:pathLst>
          </a:custGeom>
          <a:solidFill>
            <a:srgbClr val="00864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13</Words>
  <Application>Microsoft Macintosh PowerPoint</Application>
  <PresentationFormat>ユーザー設定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KozGoPr6N-Heavy</vt:lpstr>
      <vt:lpstr>游ゴシック</vt:lpstr>
      <vt:lpstr>游ゴシック</vt:lpstr>
      <vt:lpstr>Calibri</vt:lpstr>
      <vt:lpstr>Office Theme</vt:lpstr>
      <vt:lpstr>安全第一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未成年飲酒お断り_A4</dc:title>
  <cp:lastModifiedBy>春樹 富永</cp:lastModifiedBy>
  <cp:revision>4</cp:revision>
  <dcterms:created xsi:type="dcterms:W3CDTF">2019-12-23T08:00:49Z</dcterms:created>
  <dcterms:modified xsi:type="dcterms:W3CDTF">2019-12-23T08:11:05Z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2019-12-23T00:00:00Z</vt:filetime>
  </property>
  <property fmtid="{D5CDD505-2E9C-101B-9397-08002B2CF9AE}" pid="3" name="Creator">
    <vt:lpwstr>Adobe Illustrator 24.0 (Macintosh)</vt:lpwstr>
  </property>
  <property fmtid="{D5CDD505-2E9C-101B-9397-08002B2CF9AE}" pid="4" name="LastSaved">
    <vt:filetime>2019-12-23T00:00:00Z</vt:filetime>
  </property>
</Properties>
</file>