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1E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3520" y="2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B9A2D-224C-804A-A726-77FC0EE0893D}" type="datetimeFigureOut">
              <a:rPr kumimoji="1" lang="ja-JP" altLang="en-US" smtClean="0"/>
              <a:t>2020/2/28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6BC70-A18F-3348-81E9-03412FAFC72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50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6BC70-A18F-3348-81E9-03412FAFC72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6187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7775994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41170" y="609528"/>
            <a:ext cx="6096409" cy="1124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8165" y="4755248"/>
            <a:ext cx="6962419" cy="3974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図 28">
            <a:extLst>
              <a:ext uri="{FF2B5EF4-FFF2-40B4-BE49-F238E27FC236}">
                <a16:creationId xmlns:a16="http://schemas.microsoft.com/office/drawing/2014/main" id="{CEFB86C0-40D7-FF47-80D9-A6BF04234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pic>
        <p:nvPicPr>
          <p:cNvPr id="50" name="図 49">
            <a:extLst>
              <a:ext uri="{FF2B5EF4-FFF2-40B4-BE49-F238E27FC236}">
                <a16:creationId xmlns:a16="http://schemas.microsoft.com/office/drawing/2014/main" id="{64ABF777-EAA8-6B41-8352-C75F7F253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3315" y="2099592"/>
            <a:ext cx="1206500" cy="1765300"/>
          </a:xfrm>
          <a:prstGeom prst="rect">
            <a:avLst/>
          </a:prstGeom>
        </p:spPr>
      </p:pic>
      <p:pic>
        <p:nvPicPr>
          <p:cNvPr id="49" name="図 48">
            <a:extLst>
              <a:ext uri="{FF2B5EF4-FFF2-40B4-BE49-F238E27FC236}">
                <a16:creationId xmlns:a16="http://schemas.microsoft.com/office/drawing/2014/main" id="{E46453B8-23AB-6B4B-8D39-75185420ED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8611" y="2099592"/>
            <a:ext cx="1206500" cy="1765300"/>
          </a:xfrm>
          <a:prstGeom prst="rect">
            <a:avLst/>
          </a:prstGeom>
        </p:spPr>
      </p:pic>
      <p:pic>
        <p:nvPicPr>
          <p:cNvPr id="48" name="図 47">
            <a:extLst>
              <a:ext uri="{FF2B5EF4-FFF2-40B4-BE49-F238E27FC236}">
                <a16:creationId xmlns:a16="http://schemas.microsoft.com/office/drawing/2014/main" id="{DE966FFD-CBF0-954A-AEE0-BA477391F6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4489" y="2107429"/>
            <a:ext cx="1206500" cy="1765300"/>
          </a:xfrm>
          <a:prstGeom prst="rect">
            <a:avLst/>
          </a:prstGeom>
        </p:spPr>
      </p:pic>
      <p:pic>
        <p:nvPicPr>
          <p:cNvPr id="47" name="図 46">
            <a:extLst>
              <a:ext uri="{FF2B5EF4-FFF2-40B4-BE49-F238E27FC236}">
                <a16:creationId xmlns:a16="http://schemas.microsoft.com/office/drawing/2014/main" id="{343EB7E2-9284-9A44-BC6C-45F1D7EAC8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81743" y="2105635"/>
            <a:ext cx="1206500" cy="176530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2177346" y="4090494"/>
            <a:ext cx="1348841" cy="3558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55"/>
              </a:lnSpc>
              <a:spcBef>
                <a:spcPts val="100"/>
              </a:spcBef>
              <a:tabLst>
                <a:tab pos="1299845" algn="l"/>
              </a:tabLst>
            </a:pPr>
            <a:r>
              <a:rPr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¥20,000</a:t>
            </a:r>
            <a:endParaRPr sz="26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46250" y="2231955"/>
            <a:ext cx="1113155" cy="205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100"/>
              </a:spcBef>
            </a:pPr>
            <a:r>
              <a:rPr sz="125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プラン1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56991" y="2231955"/>
            <a:ext cx="1113155" cy="205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1780">
              <a:lnSpc>
                <a:spcPct val="100000"/>
              </a:lnSpc>
              <a:spcBef>
                <a:spcPts val="100"/>
              </a:spcBef>
            </a:pPr>
            <a:r>
              <a:rPr sz="125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プラン2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79519" y="2231955"/>
            <a:ext cx="1113155" cy="205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8605">
              <a:lnSpc>
                <a:spcPct val="100000"/>
              </a:lnSpc>
              <a:spcBef>
                <a:spcPts val="100"/>
              </a:spcBef>
            </a:pPr>
            <a:r>
              <a:rPr sz="125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プラン3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0527" y="4182827"/>
            <a:ext cx="878840" cy="27058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650" b="1" spc="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月額費用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7891" y="2821254"/>
            <a:ext cx="1320800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プランの種類</a:t>
            </a:r>
            <a:endParaRPr sz="1700" b="1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15576" y="2231955"/>
            <a:ext cx="1132205" cy="205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sz="125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プラン4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0393" y="8732586"/>
            <a:ext cx="4940300" cy="42545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28627" y="9413305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320471" y="0"/>
                </a:moveTo>
                <a:lnTo>
                  <a:pt x="106667" y="0"/>
                </a:lnTo>
                <a:lnTo>
                  <a:pt x="65193" y="8385"/>
                </a:lnTo>
                <a:lnTo>
                  <a:pt x="31283" y="31245"/>
                </a:lnTo>
                <a:lnTo>
                  <a:pt x="8397" y="65129"/>
                </a:lnTo>
                <a:lnTo>
                  <a:pt x="0" y="106591"/>
                </a:lnTo>
                <a:lnTo>
                  <a:pt x="0" y="320395"/>
                </a:lnTo>
                <a:lnTo>
                  <a:pt x="8397" y="361871"/>
                </a:lnTo>
                <a:lnTo>
                  <a:pt x="31283" y="395785"/>
                </a:lnTo>
                <a:lnTo>
                  <a:pt x="65193" y="418675"/>
                </a:lnTo>
                <a:lnTo>
                  <a:pt x="106667" y="427075"/>
                </a:lnTo>
                <a:lnTo>
                  <a:pt x="274726" y="427075"/>
                </a:lnTo>
                <a:lnTo>
                  <a:pt x="274726" y="373875"/>
                </a:lnTo>
                <a:lnTo>
                  <a:pt x="106667" y="373875"/>
                </a:lnTo>
                <a:lnTo>
                  <a:pt x="85873" y="369664"/>
                </a:lnTo>
                <a:lnTo>
                  <a:pt x="68867" y="358189"/>
                </a:lnTo>
                <a:lnTo>
                  <a:pt x="57387" y="341187"/>
                </a:lnTo>
                <a:lnTo>
                  <a:pt x="53174" y="320395"/>
                </a:lnTo>
                <a:lnTo>
                  <a:pt x="53174" y="106591"/>
                </a:lnTo>
                <a:lnTo>
                  <a:pt x="57387" y="85809"/>
                </a:lnTo>
                <a:lnTo>
                  <a:pt x="68867" y="68829"/>
                </a:lnTo>
                <a:lnTo>
                  <a:pt x="85873" y="57376"/>
                </a:lnTo>
                <a:lnTo>
                  <a:pt x="106667" y="53174"/>
                </a:lnTo>
                <a:lnTo>
                  <a:pt x="410667" y="53174"/>
                </a:lnTo>
                <a:lnTo>
                  <a:pt x="395855" y="31245"/>
                </a:lnTo>
                <a:lnTo>
                  <a:pt x="361945" y="8385"/>
                </a:lnTo>
                <a:lnTo>
                  <a:pt x="320471" y="0"/>
                </a:lnTo>
                <a:close/>
              </a:path>
              <a:path w="427355" h="427354">
                <a:moveTo>
                  <a:pt x="410667" y="53174"/>
                </a:moveTo>
                <a:lnTo>
                  <a:pt x="320471" y="53174"/>
                </a:lnTo>
                <a:lnTo>
                  <a:pt x="341263" y="57376"/>
                </a:lnTo>
                <a:lnTo>
                  <a:pt x="358265" y="68829"/>
                </a:lnTo>
                <a:lnTo>
                  <a:pt x="369740" y="85809"/>
                </a:lnTo>
                <a:lnTo>
                  <a:pt x="373951" y="106591"/>
                </a:lnTo>
                <a:lnTo>
                  <a:pt x="373951" y="224967"/>
                </a:lnTo>
                <a:lnTo>
                  <a:pt x="427139" y="224967"/>
                </a:lnTo>
                <a:lnTo>
                  <a:pt x="427139" y="106591"/>
                </a:lnTo>
                <a:lnTo>
                  <a:pt x="418741" y="65129"/>
                </a:lnTo>
                <a:lnTo>
                  <a:pt x="410667" y="53174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50176" y="9585083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70731" y="9096"/>
                </a:moveTo>
                <a:lnTo>
                  <a:pt x="33834" y="28825"/>
                </a:lnTo>
                <a:lnTo>
                  <a:pt x="4147" y="77199"/>
                </a:lnTo>
                <a:lnTo>
                  <a:pt x="0" y="106680"/>
                </a:lnTo>
                <a:lnTo>
                  <a:pt x="0" y="320484"/>
                </a:lnTo>
                <a:lnTo>
                  <a:pt x="8377" y="361978"/>
                </a:lnTo>
                <a:lnTo>
                  <a:pt x="31221" y="395859"/>
                </a:lnTo>
                <a:lnTo>
                  <a:pt x="65102" y="418700"/>
                </a:lnTo>
                <a:lnTo>
                  <a:pt x="106591" y="427075"/>
                </a:lnTo>
                <a:lnTo>
                  <a:pt x="320471" y="427075"/>
                </a:lnTo>
                <a:lnTo>
                  <a:pt x="361995" y="418693"/>
                </a:lnTo>
                <a:lnTo>
                  <a:pt x="395905" y="395835"/>
                </a:lnTo>
                <a:lnTo>
                  <a:pt x="410704" y="373888"/>
                </a:lnTo>
                <a:lnTo>
                  <a:pt x="106680" y="373888"/>
                </a:lnTo>
                <a:lnTo>
                  <a:pt x="85907" y="369668"/>
                </a:lnTo>
                <a:lnTo>
                  <a:pt x="68899" y="358178"/>
                </a:lnTo>
                <a:lnTo>
                  <a:pt x="57407" y="341173"/>
                </a:lnTo>
                <a:lnTo>
                  <a:pt x="53203" y="320484"/>
                </a:lnTo>
                <a:lnTo>
                  <a:pt x="53187" y="106680"/>
                </a:lnTo>
                <a:lnTo>
                  <a:pt x="55320" y="91691"/>
                </a:lnTo>
                <a:lnTo>
                  <a:pt x="61315" y="78336"/>
                </a:lnTo>
                <a:lnTo>
                  <a:pt x="70568" y="67225"/>
                </a:lnTo>
                <a:lnTo>
                  <a:pt x="82473" y="58966"/>
                </a:lnTo>
                <a:lnTo>
                  <a:pt x="88320" y="54825"/>
                </a:lnTo>
                <a:lnTo>
                  <a:pt x="92702" y="49295"/>
                </a:lnTo>
                <a:lnTo>
                  <a:pt x="95452" y="42764"/>
                </a:lnTo>
                <a:lnTo>
                  <a:pt x="96405" y="35623"/>
                </a:lnTo>
                <a:lnTo>
                  <a:pt x="92767" y="22128"/>
                </a:lnTo>
                <a:lnTo>
                  <a:pt x="83423" y="12834"/>
                </a:lnTo>
                <a:lnTo>
                  <a:pt x="70731" y="9096"/>
                </a:lnTo>
                <a:close/>
              </a:path>
              <a:path w="427355" h="427354">
                <a:moveTo>
                  <a:pt x="320471" y="0"/>
                </a:moveTo>
                <a:lnTo>
                  <a:pt x="288112" y="0"/>
                </a:lnTo>
                <a:lnTo>
                  <a:pt x="277757" y="2090"/>
                </a:lnTo>
                <a:lnTo>
                  <a:pt x="269305" y="7791"/>
                </a:lnTo>
                <a:lnTo>
                  <a:pt x="263607" y="16244"/>
                </a:lnTo>
                <a:lnTo>
                  <a:pt x="261518" y="26593"/>
                </a:lnTo>
                <a:lnTo>
                  <a:pt x="263607" y="36942"/>
                </a:lnTo>
                <a:lnTo>
                  <a:pt x="269305" y="45396"/>
                </a:lnTo>
                <a:lnTo>
                  <a:pt x="277757" y="51096"/>
                </a:lnTo>
                <a:lnTo>
                  <a:pt x="288112" y="53187"/>
                </a:lnTo>
                <a:lnTo>
                  <a:pt x="320471" y="53187"/>
                </a:lnTo>
                <a:lnTo>
                  <a:pt x="341244" y="57407"/>
                </a:lnTo>
                <a:lnTo>
                  <a:pt x="358252" y="68899"/>
                </a:lnTo>
                <a:lnTo>
                  <a:pt x="369744" y="85907"/>
                </a:lnTo>
                <a:lnTo>
                  <a:pt x="373964" y="106680"/>
                </a:lnTo>
                <a:lnTo>
                  <a:pt x="373964" y="320484"/>
                </a:lnTo>
                <a:lnTo>
                  <a:pt x="369766" y="341269"/>
                </a:lnTo>
                <a:lnTo>
                  <a:pt x="358319" y="358244"/>
                </a:lnTo>
                <a:lnTo>
                  <a:pt x="341340" y="369690"/>
                </a:lnTo>
                <a:lnTo>
                  <a:pt x="320548" y="373888"/>
                </a:lnTo>
                <a:lnTo>
                  <a:pt x="410704" y="373888"/>
                </a:lnTo>
                <a:lnTo>
                  <a:pt x="418768" y="361929"/>
                </a:lnTo>
                <a:lnTo>
                  <a:pt x="427136" y="320484"/>
                </a:lnTo>
                <a:lnTo>
                  <a:pt x="427151" y="106680"/>
                </a:lnTo>
                <a:lnTo>
                  <a:pt x="418768" y="65156"/>
                </a:lnTo>
                <a:lnTo>
                  <a:pt x="395905" y="31246"/>
                </a:lnTo>
                <a:lnTo>
                  <a:pt x="361995" y="8383"/>
                </a:lnTo>
                <a:lnTo>
                  <a:pt x="320471" y="0"/>
                </a:lnTo>
                <a:close/>
              </a:path>
              <a:path w="427355" h="427354">
                <a:moveTo>
                  <a:pt x="205600" y="0"/>
                </a:moveTo>
                <a:lnTo>
                  <a:pt x="152260" y="0"/>
                </a:lnTo>
                <a:lnTo>
                  <a:pt x="152260" y="53174"/>
                </a:lnTo>
                <a:lnTo>
                  <a:pt x="205600" y="53174"/>
                </a:lnTo>
                <a:lnTo>
                  <a:pt x="205600" y="0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4239" y="10062314"/>
            <a:ext cx="813022" cy="18081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100" b="1" spc="-10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LOGO</a:t>
            </a:r>
            <a:r>
              <a:rPr sz="1100" b="1" spc="-55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100" b="1" spc="-10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here</a:t>
            </a:r>
            <a:endParaRPr sz="1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973521" y="669981"/>
            <a:ext cx="5605145" cy="1124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選べ</a:t>
            </a:r>
            <a:r>
              <a:rPr spc="240" dirty="0">
                <a:latin typeface="Yu Gothic" panose="020B0400000000000000" pitchFamily="34" charset="-128"/>
                <a:ea typeface="Yu Gothic" panose="020B0400000000000000" pitchFamily="34" charset="-128"/>
              </a:rPr>
              <a:t>る</a:t>
            </a:r>
            <a:r>
              <a:rPr sz="10800" spc="-359" baseline="-1929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4</a:t>
            </a:r>
            <a:r>
              <a:rPr sz="6900" spc="569" baseline="-6038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つ</a:t>
            </a:r>
            <a:r>
              <a:rPr sz="3400"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のお得なプラン</a:t>
            </a:r>
            <a:endParaRPr sz="3400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28639" y="9605776"/>
            <a:ext cx="2772054" cy="5443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70560" algn="l"/>
                <a:tab pos="1583690" algn="l"/>
              </a:tabLst>
            </a:pP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0000</a:t>
            </a:r>
            <a:endParaRPr sz="3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70186" y="10086089"/>
            <a:ext cx="38442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51554" algn="l"/>
              </a:tabLst>
            </a:pP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【営業時間】平日 11:00~18:00 </a:t>
            </a:r>
            <a:r>
              <a:rPr sz="1100" b="1" spc="9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【定休日</a:t>
            </a:r>
            <a:r>
              <a:rPr sz="1100" b="1" spc="-3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】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土・日・祝	休み</a:t>
            </a:r>
            <a:endParaRPr sz="11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40036" y="9372267"/>
            <a:ext cx="3531235" cy="21480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300" b="1" spc="10" dirty="0">
                <a:solidFill>
                  <a:srgbClr val="1DA1DC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プラン内容についてお気軽にご相談ください！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552718" y="9683467"/>
            <a:ext cx="1110615" cy="361950"/>
          </a:xfrm>
          <a:custGeom>
            <a:avLst/>
            <a:gdLst/>
            <a:ahLst/>
            <a:cxnLst/>
            <a:rect l="l" t="t" r="r" b="b"/>
            <a:pathLst>
              <a:path w="1110614" h="361950">
                <a:moveTo>
                  <a:pt x="1038326" y="0"/>
                </a:moveTo>
                <a:lnTo>
                  <a:pt x="71945" y="0"/>
                </a:lnTo>
                <a:lnTo>
                  <a:pt x="43939" y="5653"/>
                </a:lnTo>
                <a:lnTo>
                  <a:pt x="21070" y="21069"/>
                </a:lnTo>
                <a:lnTo>
                  <a:pt x="5653" y="43934"/>
                </a:lnTo>
                <a:lnTo>
                  <a:pt x="0" y="71932"/>
                </a:lnTo>
                <a:lnTo>
                  <a:pt x="0" y="289953"/>
                </a:lnTo>
                <a:lnTo>
                  <a:pt x="5653" y="317954"/>
                </a:lnTo>
                <a:lnTo>
                  <a:pt x="21070" y="340823"/>
                </a:lnTo>
                <a:lnTo>
                  <a:pt x="43939" y="356244"/>
                </a:lnTo>
                <a:lnTo>
                  <a:pt x="71945" y="361899"/>
                </a:lnTo>
                <a:lnTo>
                  <a:pt x="1038326" y="361899"/>
                </a:lnTo>
                <a:lnTo>
                  <a:pt x="1066332" y="356244"/>
                </a:lnTo>
                <a:lnTo>
                  <a:pt x="1089201" y="340823"/>
                </a:lnTo>
                <a:lnTo>
                  <a:pt x="1104618" y="317954"/>
                </a:lnTo>
                <a:lnTo>
                  <a:pt x="1110272" y="289953"/>
                </a:lnTo>
                <a:lnTo>
                  <a:pt x="1110272" y="71932"/>
                </a:lnTo>
                <a:lnTo>
                  <a:pt x="1104618" y="43934"/>
                </a:lnTo>
                <a:lnTo>
                  <a:pt x="1089201" y="21069"/>
                </a:lnTo>
                <a:lnTo>
                  <a:pt x="1066332" y="5653"/>
                </a:lnTo>
                <a:lnTo>
                  <a:pt x="1038326" y="0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14961" y="9754427"/>
            <a:ext cx="958850" cy="2385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お問合せ先</a:t>
            </a:r>
            <a:endParaRPr sz="1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408701" y="8958188"/>
            <a:ext cx="2367292" cy="194981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450812" y="9358486"/>
            <a:ext cx="6337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今なら</a:t>
            </a:r>
            <a:endParaRPr sz="16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48064" y="9635440"/>
            <a:ext cx="103949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登録月分が</a:t>
            </a:r>
            <a:endParaRPr sz="16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01717" y="9867913"/>
            <a:ext cx="1068864" cy="4905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無料!</a:t>
            </a:r>
            <a:endParaRPr sz="3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270942" y="794914"/>
            <a:ext cx="676275" cy="524510"/>
          </a:xfrm>
          <a:custGeom>
            <a:avLst/>
            <a:gdLst/>
            <a:ahLst/>
            <a:cxnLst/>
            <a:rect l="l" t="t" r="r" b="b"/>
            <a:pathLst>
              <a:path w="676275" h="524510">
                <a:moveTo>
                  <a:pt x="0" y="0"/>
                </a:moveTo>
                <a:lnTo>
                  <a:pt x="0" y="190499"/>
                </a:lnTo>
                <a:lnTo>
                  <a:pt x="13538" y="190666"/>
                </a:lnTo>
                <a:lnTo>
                  <a:pt x="27087" y="191165"/>
                </a:lnTo>
                <a:lnTo>
                  <a:pt x="40596" y="191994"/>
                </a:lnTo>
                <a:lnTo>
                  <a:pt x="54013" y="193154"/>
                </a:lnTo>
                <a:lnTo>
                  <a:pt x="72745" y="3568"/>
                </a:lnTo>
                <a:lnTo>
                  <a:pt x="54658" y="2014"/>
                </a:lnTo>
                <a:lnTo>
                  <a:pt x="36463" y="898"/>
                </a:lnTo>
                <a:lnTo>
                  <a:pt x="18222" y="225"/>
                </a:lnTo>
                <a:lnTo>
                  <a:pt x="0" y="0"/>
                </a:lnTo>
                <a:close/>
              </a:path>
              <a:path w="676275" h="524510">
                <a:moveTo>
                  <a:pt x="375424" y="103555"/>
                </a:moveTo>
                <a:lnTo>
                  <a:pt x="277558" y="266992"/>
                </a:lnTo>
                <a:lnTo>
                  <a:pt x="289017" y="274058"/>
                </a:lnTo>
                <a:lnTo>
                  <a:pt x="300339" y="281430"/>
                </a:lnTo>
                <a:lnTo>
                  <a:pt x="311484" y="289085"/>
                </a:lnTo>
                <a:lnTo>
                  <a:pt x="322414" y="297002"/>
                </a:lnTo>
                <a:lnTo>
                  <a:pt x="436054" y="144106"/>
                </a:lnTo>
                <a:lnTo>
                  <a:pt x="421285" y="133416"/>
                </a:lnTo>
                <a:lnTo>
                  <a:pt x="406220" y="123069"/>
                </a:lnTo>
                <a:lnTo>
                  <a:pt x="390914" y="113103"/>
                </a:lnTo>
                <a:lnTo>
                  <a:pt x="375424" y="103555"/>
                </a:lnTo>
                <a:close/>
              </a:path>
              <a:path w="676275" h="524510">
                <a:moveTo>
                  <a:pt x="644372" y="384949"/>
                </a:moveTo>
                <a:lnTo>
                  <a:pt x="476669" y="475297"/>
                </a:lnTo>
                <a:lnTo>
                  <a:pt x="482908" y="487244"/>
                </a:lnTo>
                <a:lnTo>
                  <a:pt x="488867" y="499375"/>
                </a:lnTo>
                <a:lnTo>
                  <a:pt x="494521" y="511646"/>
                </a:lnTo>
                <a:lnTo>
                  <a:pt x="499846" y="524014"/>
                </a:lnTo>
                <a:lnTo>
                  <a:pt x="675741" y="450837"/>
                </a:lnTo>
                <a:lnTo>
                  <a:pt x="668530" y="434104"/>
                </a:lnTo>
                <a:lnTo>
                  <a:pt x="660881" y="417507"/>
                </a:lnTo>
                <a:lnTo>
                  <a:pt x="652819" y="401104"/>
                </a:lnTo>
                <a:lnTo>
                  <a:pt x="644372" y="384949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471944" y="4755248"/>
          <a:ext cx="6898637" cy="39740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7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5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0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5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52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08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052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内容1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762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内容2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内容3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内容4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4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内容5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内容6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 dirty="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内容7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×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○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内容8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内容9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255"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非対応</a:t>
                      </a:r>
                      <a:endParaRPr sz="160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dirty="0">
                          <a:solidFill>
                            <a:srgbClr val="231F20"/>
                          </a:solidFill>
                          <a:latin typeface="mgenplus-1c-medium"/>
                          <a:cs typeface="mgenplus-1c-medium"/>
                        </a:rPr>
                        <a:t>対応</a:t>
                      </a:r>
                      <a:endParaRPr sz="1600" dirty="0">
                        <a:latin typeface="mgenplus-1c-medium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7" name="object 27"/>
          <p:cNvSpPr/>
          <p:nvPr/>
        </p:nvSpPr>
        <p:spPr>
          <a:xfrm>
            <a:off x="0" y="12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5994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5994" y="0"/>
                </a:lnTo>
                <a:lnTo>
                  <a:pt x="7775994" y="429704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0479570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5994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5994" y="0"/>
                </a:lnTo>
                <a:lnTo>
                  <a:pt x="7775994" y="429704"/>
                </a:lnTo>
                <a:close/>
              </a:path>
            </a:pathLst>
          </a:custGeom>
          <a:solidFill>
            <a:srgbClr val="1DA1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DDF9182B-F1CC-4544-BD86-F505A30047E8}"/>
              </a:ext>
            </a:extLst>
          </p:cNvPr>
          <p:cNvSpPr txBox="1"/>
          <p:nvPr/>
        </p:nvSpPr>
        <p:spPr>
          <a:xfrm>
            <a:off x="2802827" y="4338885"/>
            <a:ext cx="58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solidFill>
                  <a:srgbClr val="BE1E2D"/>
                </a:solidFill>
              </a:rPr>
              <a:t>(</a:t>
            </a:r>
            <a:r>
              <a:rPr kumimoji="1" lang="ja-JP" altLang="en-US" sz="1200">
                <a:solidFill>
                  <a:srgbClr val="BE1E2D"/>
                </a:solidFill>
              </a:rPr>
              <a:t>税抜</a:t>
            </a:r>
            <a:r>
              <a:rPr kumimoji="1" lang="en-US" altLang="ja-JP" sz="1200" dirty="0">
                <a:solidFill>
                  <a:srgbClr val="BE1E2D"/>
                </a:solidFill>
              </a:rPr>
              <a:t>)</a:t>
            </a:r>
            <a:endParaRPr kumimoji="1" lang="ja-JP" altLang="en-US" sz="1200">
              <a:solidFill>
                <a:srgbClr val="BE1E2D"/>
              </a:solidFill>
            </a:endParaRPr>
          </a:p>
        </p:txBody>
      </p:sp>
      <p:sp>
        <p:nvSpPr>
          <p:cNvPr id="33" name="object 2">
            <a:extLst>
              <a:ext uri="{FF2B5EF4-FFF2-40B4-BE49-F238E27FC236}">
                <a16:creationId xmlns:a16="http://schemas.microsoft.com/office/drawing/2014/main" id="{C5F27291-8047-6D45-9833-8FCE8F86DBFE}"/>
              </a:ext>
            </a:extLst>
          </p:cNvPr>
          <p:cNvSpPr txBox="1"/>
          <p:nvPr/>
        </p:nvSpPr>
        <p:spPr>
          <a:xfrm>
            <a:off x="3526187" y="4093821"/>
            <a:ext cx="1348841" cy="3558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55"/>
              </a:lnSpc>
              <a:spcBef>
                <a:spcPts val="100"/>
              </a:spcBef>
              <a:tabLst>
                <a:tab pos="1299845" algn="l"/>
              </a:tabLst>
            </a:pPr>
            <a:r>
              <a:rPr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</a:t>
            </a:r>
            <a:r>
              <a:rPr lang="en-US" altLang="ja-JP"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4</a:t>
            </a:r>
            <a:r>
              <a:rPr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0,000</a:t>
            </a:r>
            <a:endParaRPr sz="26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AC19E7D3-814A-A546-9FDF-3B5FB5923990}"/>
              </a:ext>
            </a:extLst>
          </p:cNvPr>
          <p:cNvSpPr txBox="1"/>
          <p:nvPr/>
        </p:nvSpPr>
        <p:spPr>
          <a:xfrm>
            <a:off x="4175543" y="4338885"/>
            <a:ext cx="58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solidFill>
                  <a:srgbClr val="BE1E2D"/>
                </a:solidFill>
              </a:rPr>
              <a:t>(</a:t>
            </a:r>
            <a:r>
              <a:rPr kumimoji="1" lang="ja-JP" altLang="en-US" sz="1200">
                <a:solidFill>
                  <a:srgbClr val="BE1E2D"/>
                </a:solidFill>
              </a:rPr>
              <a:t>税抜</a:t>
            </a:r>
            <a:r>
              <a:rPr kumimoji="1" lang="en-US" altLang="ja-JP" sz="1200" dirty="0">
                <a:solidFill>
                  <a:srgbClr val="BE1E2D"/>
                </a:solidFill>
              </a:rPr>
              <a:t>)</a:t>
            </a:r>
            <a:endParaRPr kumimoji="1" lang="ja-JP" altLang="en-US" sz="1200">
              <a:solidFill>
                <a:srgbClr val="BE1E2D"/>
              </a:solidFill>
            </a:endParaRPr>
          </a:p>
        </p:txBody>
      </p:sp>
      <p:sp>
        <p:nvSpPr>
          <p:cNvPr id="35" name="object 2">
            <a:extLst>
              <a:ext uri="{FF2B5EF4-FFF2-40B4-BE49-F238E27FC236}">
                <a16:creationId xmlns:a16="http://schemas.microsoft.com/office/drawing/2014/main" id="{8CD0FE8D-30A8-F74C-9E9E-7834779D13FB}"/>
              </a:ext>
            </a:extLst>
          </p:cNvPr>
          <p:cNvSpPr txBox="1"/>
          <p:nvPr/>
        </p:nvSpPr>
        <p:spPr>
          <a:xfrm>
            <a:off x="4839215" y="4093821"/>
            <a:ext cx="1348841" cy="3558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55"/>
              </a:lnSpc>
              <a:spcBef>
                <a:spcPts val="100"/>
              </a:spcBef>
              <a:tabLst>
                <a:tab pos="1299845" algn="l"/>
              </a:tabLst>
            </a:pPr>
            <a:r>
              <a:rPr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</a:t>
            </a:r>
            <a:r>
              <a:rPr lang="en-US" altLang="ja-JP"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8</a:t>
            </a:r>
            <a:r>
              <a:rPr sz="2600" b="1" spc="-14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0,000</a:t>
            </a:r>
            <a:endParaRPr sz="26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36" name="テキスト ボックス 35">
            <a:extLst>
              <a:ext uri="{FF2B5EF4-FFF2-40B4-BE49-F238E27FC236}">
                <a16:creationId xmlns:a16="http://schemas.microsoft.com/office/drawing/2014/main" id="{B7B828B5-A0E0-6C49-9CA4-278A9DB30749}"/>
              </a:ext>
            </a:extLst>
          </p:cNvPr>
          <p:cNvSpPr txBox="1"/>
          <p:nvPr/>
        </p:nvSpPr>
        <p:spPr>
          <a:xfrm>
            <a:off x="5481975" y="4348401"/>
            <a:ext cx="58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solidFill>
                  <a:srgbClr val="BE1E2D"/>
                </a:solidFill>
              </a:rPr>
              <a:t>(</a:t>
            </a:r>
            <a:r>
              <a:rPr kumimoji="1" lang="ja-JP" altLang="en-US" sz="1200">
                <a:solidFill>
                  <a:srgbClr val="BE1E2D"/>
                </a:solidFill>
              </a:rPr>
              <a:t>税抜</a:t>
            </a:r>
            <a:r>
              <a:rPr kumimoji="1" lang="en-US" altLang="ja-JP" sz="1200" dirty="0">
                <a:solidFill>
                  <a:srgbClr val="BE1E2D"/>
                </a:solidFill>
              </a:rPr>
              <a:t>)</a:t>
            </a:r>
            <a:endParaRPr kumimoji="1" lang="ja-JP" altLang="en-US" sz="1200">
              <a:solidFill>
                <a:srgbClr val="BE1E2D"/>
              </a:solidFill>
            </a:endParaRP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AAE99DA9-AD49-4144-B2CB-40523AE5B7B3}"/>
              </a:ext>
            </a:extLst>
          </p:cNvPr>
          <p:cNvSpPr txBox="1"/>
          <p:nvPr/>
        </p:nvSpPr>
        <p:spPr>
          <a:xfrm>
            <a:off x="6131639" y="4090494"/>
            <a:ext cx="1348841" cy="3558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55"/>
              </a:lnSpc>
              <a:spcBef>
                <a:spcPts val="100"/>
              </a:spcBef>
              <a:tabLst>
                <a:tab pos="1299845" algn="l"/>
              </a:tabLst>
            </a:pPr>
            <a:r>
              <a:rPr lang="en-US" altLang="ja-JP" sz="2600" b="1" spc="-15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¥100,000</a:t>
            </a:r>
            <a:endParaRPr lang="ja-JP" altLang="en-US" sz="2600" b="1" spc="-150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11A3EA29-AF59-C94E-A16C-1A992BCFA2F4}"/>
              </a:ext>
            </a:extLst>
          </p:cNvPr>
          <p:cNvSpPr txBox="1"/>
          <p:nvPr/>
        </p:nvSpPr>
        <p:spPr>
          <a:xfrm>
            <a:off x="6933404" y="4345722"/>
            <a:ext cx="58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solidFill>
                  <a:srgbClr val="BE1E2D"/>
                </a:solidFill>
              </a:rPr>
              <a:t>(</a:t>
            </a:r>
            <a:r>
              <a:rPr kumimoji="1" lang="ja-JP" altLang="en-US" sz="1200">
                <a:solidFill>
                  <a:srgbClr val="BE1E2D"/>
                </a:solidFill>
              </a:rPr>
              <a:t>税抜</a:t>
            </a:r>
            <a:r>
              <a:rPr kumimoji="1" lang="en-US" altLang="ja-JP" sz="1200" dirty="0">
                <a:solidFill>
                  <a:srgbClr val="BE1E2D"/>
                </a:solidFill>
              </a:rPr>
              <a:t>)</a:t>
            </a:r>
            <a:endParaRPr kumimoji="1" lang="ja-JP" altLang="en-US" sz="1200">
              <a:solidFill>
                <a:srgbClr val="BE1E2D"/>
              </a:solidFill>
            </a:endParaRPr>
          </a:p>
        </p:txBody>
      </p:sp>
      <p:sp>
        <p:nvSpPr>
          <p:cNvPr id="39" name="object 3">
            <a:extLst>
              <a:ext uri="{FF2B5EF4-FFF2-40B4-BE49-F238E27FC236}">
                <a16:creationId xmlns:a16="http://schemas.microsoft.com/office/drawing/2014/main" id="{05CAAAC4-6974-304D-9D30-0E4E93F5B6B1}"/>
              </a:ext>
            </a:extLst>
          </p:cNvPr>
          <p:cNvSpPr txBox="1"/>
          <p:nvPr/>
        </p:nvSpPr>
        <p:spPr>
          <a:xfrm>
            <a:off x="2246250" y="2570349"/>
            <a:ext cx="1113155" cy="9970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599"/>
              </a:lnSpc>
              <a:spcBef>
                <a:spcPts val="1400"/>
              </a:spcBef>
            </a:pP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</a:t>
            </a:r>
            <a:r>
              <a:rPr sz="800" b="1" spc="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</a:t>
            </a: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説明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が入りま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 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800" b="1" spc="-4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オススメのプラ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ン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にな </a:t>
            </a:r>
            <a:r>
              <a:rPr sz="800" b="1" spc="9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9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低予算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で、基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本的なツールが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使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える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のがポイントです。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40" name="object 4">
            <a:extLst>
              <a:ext uri="{FF2B5EF4-FFF2-40B4-BE49-F238E27FC236}">
                <a16:creationId xmlns:a16="http://schemas.microsoft.com/office/drawing/2014/main" id="{D9D90CEF-86ED-634F-B7A4-E16DDBE3E896}"/>
              </a:ext>
            </a:extLst>
          </p:cNvPr>
          <p:cNvSpPr txBox="1"/>
          <p:nvPr/>
        </p:nvSpPr>
        <p:spPr>
          <a:xfrm>
            <a:off x="3556991" y="2570349"/>
            <a:ext cx="1113155" cy="1138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599"/>
              </a:lnSpc>
              <a:spcBef>
                <a:spcPts val="1400"/>
              </a:spcBef>
            </a:pP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</a:t>
            </a:r>
            <a:r>
              <a:rPr sz="800" b="1" spc="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</a:t>
            </a: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説明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が入りま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 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800" b="1" spc="-4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オススメのプラ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ン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にな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基本ツールに 加え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て、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様々な特典や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サービスを利用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るこ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とができます。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41" name="object 5">
            <a:extLst>
              <a:ext uri="{FF2B5EF4-FFF2-40B4-BE49-F238E27FC236}">
                <a16:creationId xmlns:a16="http://schemas.microsoft.com/office/drawing/2014/main" id="{4ED4BBB2-D444-9D43-915F-CE37139F22A5}"/>
              </a:ext>
            </a:extLst>
          </p:cNvPr>
          <p:cNvSpPr txBox="1"/>
          <p:nvPr/>
        </p:nvSpPr>
        <p:spPr>
          <a:xfrm>
            <a:off x="4879519" y="2570349"/>
            <a:ext cx="1113155" cy="9970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599"/>
              </a:lnSpc>
              <a:spcBef>
                <a:spcPts val="1400"/>
              </a:spcBef>
            </a:pP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</a:t>
            </a:r>
            <a:r>
              <a:rPr sz="800" b="1" spc="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</a:t>
            </a: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説明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が入りま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 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800" b="1" spc="-4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オススメのプラ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ン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にな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様々なツール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に対応したプロ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仕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様の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プランになります。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42" name="object 9">
            <a:extLst>
              <a:ext uri="{FF2B5EF4-FFF2-40B4-BE49-F238E27FC236}">
                <a16:creationId xmlns:a16="http://schemas.microsoft.com/office/drawing/2014/main" id="{EE74AEAC-1263-9C4F-BEC8-669C68A07660}"/>
              </a:ext>
            </a:extLst>
          </p:cNvPr>
          <p:cNvSpPr txBox="1"/>
          <p:nvPr/>
        </p:nvSpPr>
        <p:spPr>
          <a:xfrm>
            <a:off x="6215576" y="2570349"/>
            <a:ext cx="1132205" cy="1138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599"/>
              </a:lnSpc>
              <a:spcBef>
                <a:spcPts val="1400"/>
              </a:spcBef>
            </a:pP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</a:t>
            </a:r>
            <a:r>
              <a:rPr sz="800" b="1" spc="5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</a:t>
            </a:r>
            <a:r>
              <a:rPr sz="800" b="1" spc="5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説明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が入りま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 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</a:t>
            </a:r>
            <a:r>
              <a:rPr sz="800" b="1" spc="-4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、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オススメのプラ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ン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にな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</a:t>
            </a: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ま</a:t>
            </a: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す。様</a:t>
            </a: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2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々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な</a:t>
            </a: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2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ア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ク </a:t>
            </a:r>
            <a:r>
              <a:rPr sz="800" b="1" spc="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ション機能に加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え、充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実したサービス</a:t>
            </a:r>
            <a:r>
              <a:rPr sz="80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内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容が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売りです。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220</Words>
  <Application>Microsoft Macintosh PowerPoint</Application>
  <PresentationFormat>ユーザー設定</PresentationFormat>
  <Paragraphs>75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Kozuka Gothic Pr6N</vt:lpstr>
      <vt:lpstr>mgenplus-1c-medium</vt:lpstr>
      <vt:lpstr>Yu Gothic</vt:lpstr>
      <vt:lpstr>Yu Gothic</vt:lpstr>
      <vt:lpstr>Calibri</vt:lpstr>
      <vt:lpstr>Times New Roman</vt:lpstr>
      <vt:lpstr>Office Theme</vt:lpstr>
      <vt:lpstr>選べる4つのお得なプラン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businessmenu02_A4</dc:title>
  <cp:lastModifiedBy>春樹 富永</cp:lastModifiedBy>
  <cp:revision>5</cp:revision>
  <dcterms:created xsi:type="dcterms:W3CDTF">2020-02-28T03:55:34Z</dcterms:created>
  <dcterms:modified xsi:type="dcterms:W3CDTF">2020-02-28T04:31:22Z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2020-02-28T00:00:00Z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2020-02-28T00:00:00Z</vt:filetime>
  </property>
</Properties>
</file>